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18" y="-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1C34-9C3B-4CBD-9F9A-FA8DB3277C8D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74035-9068-4E32-8AF7-22D851688C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A8AA876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4365926" cy="436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Webometrics 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GbollyShow</dc:creator>
  <cp:lastModifiedBy>GbollyShow</cp:lastModifiedBy>
  <cp:revision>39</cp:revision>
  <dcterms:created xsi:type="dcterms:W3CDTF">2012-06-11T11:29:23Z</dcterms:created>
  <dcterms:modified xsi:type="dcterms:W3CDTF">2012-06-11T16:55:36Z</dcterms:modified>
</cp:coreProperties>
</file>