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90" y="35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6E566D-1641-4BFF-B655-9BD2AE7EB79B}" type="datetimeFigureOut">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6CFCA-9156-4488-B59C-C47D6DBBE31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E566D-1641-4BFF-B655-9BD2AE7EB79B}" type="datetimeFigureOut">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6CFCA-9156-4488-B59C-C47D6DBBE3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E566D-1641-4BFF-B655-9BD2AE7EB79B}" type="datetimeFigureOut">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6CFCA-9156-4488-B59C-C47D6DBBE3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E566D-1641-4BFF-B655-9BD2AE7EB79B}" type="datetimeFigureOut">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6CFCA-9156-4488-B59C-C47D6DBBE3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6E566D-1641-4BFF-B655-9BD2AE7EB79B}" type="datetimeFigureOut">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6CFCA-9156-4488-B59C-C47D6DBBE31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6E566D-1641-4BFF-B655-9BD2AE7EB79B}" type="datetimeFigureOut">
              <a:rPr lang="en-US" smtClean="0"/>
              <a:t>6/11/2012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6CFCA-9156-4488-B59C-C47D6DBBE31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6E566D-1641-4BFF-B655-9BD2AE7EB79B}" type="datetimeFigureOut">
              <a:rPr lang="en-US" smtClean="0"/>
              <a:t>6/11/2012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56CFCA-9156-4488-B59C-C47D6DBBE31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6E566D-1641-4BFF-B655-9BD2AE7EB79B}" type="datetimeFigureOut">
              <a:rPr lang="en-US" smtClean="0"/>
              <a:t>6/11/2012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56CFCA-9156-4488-B59C-C47D6DBBE3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E566D-1641-4BFF-B655-9BD2AE7EB79B}" type="datetimeFigureOut">
              <a:rPr lang="en-US" smtClean="0"/>
              <a:t>6/11/2012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56CFCA-9156-4488-B59C-C47D6DBBE3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E566D-1641-4BFF-B655-9BD2AE7EB79B}" type="datetimeFigureOut">
              <a:rPr lang="en-US" smtClean="0"/>
              <a:t>6/11/2012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6CFCA-9156-4488-B59C-C47D6DBBE3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E566D-1641-4BFF-B655-9BD2AE7EB79B}" type="datetimeFigureOut">
              <a:rPr lang="en-US" smtClean="0"/>
              <a:t>6/11/2012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6CFCA-9156-4488-B59C-C47D6DBBE3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E566D-1641-4BFF-B655-9BD2AE7EB79B}" type="datetimeFigureOut">
              <a:rPr lang="en-US" smtClean="0"/>
              <a:t>6/11/2012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6CFCA-9156-4488-B59C-C47D6DBBE31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NON-SENSORY METHODS</a:t>
            </a:r>
            <a:r>
              <a:rPr lang="en-US" dirty="0"/>
              <a:t/>
            </a:r>
            <a:br>
              <a:rPr lang="en-US" dirty="0"/>
            </a:br>
            <a:r>
              <a:rPr lang="en-US" b="1" dirty="0"/>
              <a:t>Total Volatile Basic Nitrogen</a:t>
            </a:r>
            <a:r>
              <a:rPr lang="en-US" dirty="0"/>
              <a:t/>
            </a:r>
            <a:br>
              <a:rPr lang="en-US" dirty="0"/>
            </a:br>
            <a:r>
              <a:rPr lang="en-US" dirty="0"/>
              <a:t>The main spoilage test of metabolite(s) produced during fish storage or distribution to obtain a</a:t>
            </a:r>
            <a:br>
              <a:rPr lang="en-US" dirty="0"/>
            </a:br>
            <a:r>
              <a:rPr lang="en-US" dirty="0"/>
              <a:t>quantitative fish quality index is total volatile bases (TVB). It measures the total content of</a:t>
            </a:r>
            <a:br>
              <a:rPr lang="en-US" dirty="0"/>
            </a:br>
            <a:r>
              <a:rPr lang="en-US" dirty="0"/>
              <a:t>ammonia (produced by the </a:t>
            </a:r>
            <a:r>
              <a:rPr lang="en-US" dirty="0" err="1"/>
              <a:t>deamination</a:t>
            </a:r>
            <a:r>
              <a:rPr lang="en-US" dirty="0"/>
              <a:t> of amino-acids and nucleotide </a:t>
            </a:r>
            <a:r>
              <a:rPr lang="en-US" dirty="0" err="1"/>
              <a:t>catabolites</a:t>
            </a:r>
            <a:r>
              <a:rPr lang="en-US" dirty="0"/>
              <a:t>),</a:t>
            </a:r>
            <a:br>
              <a:rPr lang="en-US" dirty="0"/>
            </a:br>
            <a:r>
              <a:rPr lang="en-US" dirty="0" err="1"/>
              <a:t>dimethylamine</a:t>
            </a:r>
            <a:r>
              <a:rPr lang="en-US" dirty="0"/>
              <a:t> (produced by </a:t>
            </a:r>
            <a:r>
              <a:rPr lang="en-US" dirty="0" err="1"/>
              <a:t>autolytic</a:t>
            </a:r>
            <a:r>
              <a:rPr lang="en-US" dirty="0"/>
              <a:t> enzymes during frozen storage), </a:t>
            </a:r>
            <a:r>
              <a:rPr lang="en-US" dirty="0" err="1"/>
              <a:t>trimethylamine</a:t>
            </a:r>
            <a:r>
              <a:rPr lang="en-US" dirty="0"/>
              <a:t/>
            </a:r>
            <a:br>
              <a:rPr lang="en-US" dirty="0"/>
            </a:br>
            <a:r>
              <a:rPr lang="en-US" dirty="0"/>
              <a:t>(produced by spoilage bacteria) plus other basic nitrogenous compounds associated with fish</a:t>
            </a:r>
            <a:br>
              <a:rPr lang="en-US" dirty="0"/>
            </a:br>
            <a:r>
              <a:rPr lang="en-US" dirty="0"/>
              <a:t>spoilage. TVB and TMA values of 30 </a:t>
            </a:r>
            <a:r>
              <a:rPr lang="en-US" dirty="0" err="1"/>
              <a:t>mgN</a:t>
            </a:r>
            <a:r>
              <a:rPr lang="en-US" dirty="0"/>
              <a:t>/100g and 15 </a:t>
            </a:r>
            <a:r>
              <a:rPr lang="en-US" dirty="0" err="1"/>
              <a:t>mgN</a:t>
            </a:r>
            <a:r>
              <a:rPr lang="en-US" dirty="0"/>
              <a:t>/100 g are the rejection spoilage</a:t>
            </a:r>
            <a:br>
              <a:rPr lang="en-US" dirty="0"/>
            </a:br>
            <a:r>
              <a:rPr lang="en-US" dirty="0"/>
              <a:t>levels respectively.</a:t>
            </a:r>
            <a:br>
              <a:rPr lang="en-US" dirty="0"/>
            </a:br>
            <a:r>
              <a:rPr lang="en-US" dirty="0"/>
              <a:t>The fishy </a:t>
            </a:r>
            <a:r>
              <a:rPr lang="en-US" dirty="0" err="1"/>
              <a:t>odour</a:t>
            </a:r>
            <a:r>
              <a:rPr lang="en-US" dirty="0"/>
              <a:t> of TMA when it reacts with lipid is generally detectable when the TMA level</a:t>
            </a:r>
            <a:br>
              <a:rPr lang="en-US" dirty="0"/>
            </a:br>
            <a:r>
              <a:rPr lang="en-US" dirty="0"/>
              <a:t>reaches 4-6 mg/100 g.</a:t>
            </a:r>
            <a:br>
              <a:rPr lang="en-US" dirty="0"/>
            </a:br>
            <a:r>
              <a:rPr lang="en-US" b="1" dirty="0"/>
              <a:t>Total Viable Count</a:t>
            </a:r>
            <a:r>
              <a:rPr lang="en-US" dirty="0"/>
              <a:t/>
            </a:r>
            <a:br>
              <a:rPr lang="en-US" dirty="0"/>
            </a:br>
            <a:r>
              <a:rPr lang="en-US" dirty="0"/>
              <a:t>Microbiological quality evaluation of fish aims to quantify the hygienic quality of fish, including</a:t>
            </a:r>
            <a:br>
              <a:rPr lang="en-US" dirty="0"/>
            </a:br>
            <a:r>
              <a:rPr lang="en-US" dirty="0"/>
              <a:t>temperature abuse and the possible presence of pathogenic microorganisms in the fish. Quality</a:t>
            </a:r>
            <a:br>
              <a:rPr lang="en-US" dirty="0"/>
            </a:br>
            <a:r>
              <a:rPr lang="en-US" dirty="0"/>
              <a:t>levels are based on the plate counts for acceptance or rejection of fishery products for human</a:t>
            </a:r>
            <a:br>
              <a:rPr lang="en-US" dirty="0"/>
            </a:br>
            <a:r>
              <a:rPr lang="en-US" dirty="0"/>
              <a:t>consumption. </a:t>
            </a:r>
            <a:r>
              <a:rPr lang="en-US"/>
              <a:t>Plate counts below 5.5 x 105 are considered of good quality; between 5.5 x 105 and</a:t>
            </a:r>
            <a:br>
              <a:rPr lang="en-US"/>
            </a:br>
            <a:r>
              <a:rPr lang="en-US"/>
              <a:t>107 marginally accepted quality and plate counts at or above 107 are considered unacceptable in</a:t>
            </a:r>
            <a:br>
              <a:rPr lang="en-US"/>
            </a:br>
            <a:r>
              <a:rPr lang="en-US"/>
              <a:t>quality (ICMSF, 1986).</a:t>
            </a:r>
            <a:br>
              <a:rPr lang="en-US"/>
            </a:br>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NON-SENSORY METHODS Total Volatile Basic Nitrogen The main spoilage test of metabolite(s) produced during fish storage or distribution to obtain a quantitative fish quality index is total volatile bases (TVB). It measures the total content of ammonia (produced by the deamination of amino-acids and nucleotide catabolites), dimethylamine (produced by autolytic enzymes during frozen storage), trimethylamine (produced by spoilage bacteria) plus other basic nitrogenous compounds associated with fish spoilage. TVB and TMA values of 30 mgN/100g and 15 mgN/100 g are the rejection spoilage levels respectively. The fishy odour of TMA when it reacts with lipid is generally detectable when the TMA level reaches 4-6 mg/100 g. Total Viable Count Microbiological quality evaluation of fish aims to quantify the hygienic quality of fish, including temperature abuse and the possible presence of pathogenic microorganisms in the fish. Quality levels are based on the plate counts for acceptance or rejection of fishery products for human consumption. Plate counts below 5.5 x 105 are considered of good quality; between 5.5 x 105 and 107 marginally accepted quality and plate counts at or above 107 are considered unacceptable in quality (ICMSF, 1986).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NON-SENSORY METHODS Total Volatile Basic Nitrogen The main spoilage test of metabolite(s) produced during fish storage or distribution to obtain a quantitative fish quality index is total volatile bases (TVB). It measures the total content of ammonia (produced by the deamination of amino-acids and nucleotide catabolites), dimethylamine (produced by autolytic enzymes during frozen storage), trimethylamine (produced by spoilage bacteria) plus other basic nitrogenous compounds associated with fish spoilage. TVB and TMA values of 30 mgN/100g and 15 mgN/100 g are the rejection spoilage levels respectively. The fishy odour of TMA when it reacts with lipid is generally detectable when the TMA level reaches 4-6 mg/100 g. Total Viable Count Microbiological quality evaluation of fish aims to quantify the hygienic quality of fish, including temperature abuse and the possible presence of pathogenic microorganisms in the fish. Quality levels are based on the plate counts for acceptance or rejection of fishery products for human consumption. Plate counts below 5.5 x 105 are considered of good quality; between 5.5 x 105 and 107 marginally accepted quality and plate counts at or above 107 are considered unacceptable in quality (ICMSF, 1986). </dc:title>
  <dc:creator>user</dc:creator>
  <cp:lastModifiedBy>user</cp:lastModifiedBy>
  <cp:revision>1</cp:revision>
  <dcterms:created xsi:type="dcterms:W3CDTF">2012-06-11T12:52:27Z</dcterms:created>
  <dcterms:modified xsi:type="dcterms:W3CDTF">2012-06-11T12:52:48Z</dcterms:modified>
</cp:coreProperties>
</file>