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6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AD5-4305-4CFE-AC6A-401E07729093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B4A0-C5DF-4F9A-ADA7-E6A5C4E11D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AD5-4305-4CFE-AC6A-401E07729093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B4A0-C5DF-4F9A-ADA7-E6A5C4E11D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AD5-4305-4CFE-AC6A-401E07729093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B4A0-C5DF-4F9A-ADA7-E6A5C4E11D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AD5-4305-4CFE-AC6A-401E07729093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B4A0-C5DF-4F9A-ADA7-E6A5C4E11D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AD5-4305-4CFE-AC6A-401E07729093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B4A0-C5DF-4F9A-ADA7-E6A5C4E11D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AD5-4305-4CFE-AC6A-401E07729093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B4A0-C5DF-4F9A-ADA7-E6A5C4E11D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AD5-4305-4CFE-AC6A-401E07729093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B4A0-C5DF-4F9A-ADA7-E6A5C4E11D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AD5-4305-4CFE-AC6A-401E07729093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B4A0-C5DF-4F9A-ADA7-E6A5C4E11D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AD5-4305-4CFE-AC6A-401E07729093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B4A0-C5DF-4F9A-ADA7-E6A5C4E11D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AD5-4305-4CFE-AC6A-401E07729093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B4A0-C5DF-4F9A-ADA7-E6A5C4E11D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CAD5-4305-4CFE-AC6A-401E07729093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B4A0-C5DF-4F9A-ADA7-E6A5C4E11D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9CAD5-4305-4CFE-AC6A-401E07729093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DB4A0-C5DF-4F9A-ADA7-E6A5C4E11D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33400"/>
            <a:ext cx="8305800" cy="5562600"/>
          </a:xfrm>
        </p:spPr>
        <p:txBody>
          <a:bodyPr>
            <a:noAutofit/>
          </a:bodyPr>
          <a:lstStyle/>
          <a:p>
            <a:pPr algn="l"/>
            <a: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LECTURE 6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6.0	</a:t>
            </a:r>
            <a: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LIPIDS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Lipids are natural substances which are insoluble in water, but soluble in non-polar solvents such as hexane, benzene, carbon tetrachloride, ether etc.  Chemically, they can be described as actual or potential derivatives of fatty acids or closely related substances.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6.1	</a:t>
            </a:r>
            <a: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CLASSIFICATION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	Simple lipids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	Composite lipids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Sphingo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lipids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	Derived lipids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1" algn="l"/>
            <a: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SIMPLE LIPIDS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/>
            <a:r>
              <a:rPr lang="en-US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Glyteryl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esters 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They are formed as a result of </a:t>
            </a:r>
            <a:r>
              <a:rPr lang="en-US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esterification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 glycerol molecule with fatty acid units.  They can be:</a:t>
            </a:r>
          </a:p>
          <a:p>
            <a:pPr lvl="1" algn="l"/>
            <a:r>
              <a:rPr lang="en-US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Monoglyceride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glycerol + 1 Fatty acid</a:t>
            </a:r>
          </a:p>
          <a:p>
            <a:pPr lvl="1" algn="l"/>
            <a:r>
              <a:rPr lang="en-US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Diglyceride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-     glycerol + 2 fatty acid</a:t>
            </a:r>
          </a:p>
          <a:p>
            <a:pPr lvl="1" algn="l"/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Triglyceride  -     glycerol + 3 fatty acid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Most natural fats and oils are Triglycerides (</a:t>
            </a:r>
            <a:r>
              <a:rPr lang="en-US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TC</a:t>
            </a:r>
            <a:r>
              <a:rPr lang="en-US" sz="1200" baseline="-25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 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 the </a:t>
            </a:r>
            <a:r>
              <a:rPr lang="en-US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TC</a:t>
            </a:r>
            <a:r>
              <a:rPr lang="en-US" sz="1200" baseline="-25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2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exists as solid at room temperature it is a FAT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 the </a:t>
            </a:r>
            <a:r>
              <a:rPr lang="en-US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TC</a:t>
            </a:r>
            <a:r>
              <a:rPr lang="en-US" sz="1200" baseline="-25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exists as liquid at room temperature it is an OIL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6.2.1	</a:t>
            </a:r>
            <a: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FATTY ACIDS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Aliphatic carboxylic acids.  They can be divided into 2 main types:</a:t>
            </a:r>
          </a:p>
          <a:p>
            <a:pPr lvl="0" algn="l"/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Saturated fatty acid (No double bond)</a:t>
            </a:r>
          </a:p>
          <a:p>
            <a:pPr lvl="0" algn="l"/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Unsaturated fatty acid (Double bond present)</a:t>
            </a:r>
          </a:p>
          <a:p>
            <a:pPr lvl="0" algn="l"/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Saturated fatty acids – are homologous series with a general formula and gradation in properties (physical and chemical) e.g. Butyric acid, </a:t>
            </a:r>
            <a:r>
              <a:rPr lang="en-US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caproic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acid etc.</a:t>
            </a:r>
          </a:p>
          <a:p>
            <a:pPr lvl="0" algn="l"/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Unsaturated fatty acids makes up the fatty acids contained in majority of oils from plant sources e.g. oleic acids, </a:t>
            </a:r>
            <a:r>
              <a:rPr lang="en-US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Linoleic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acid, etc.</a:t>
            </a:r>
          </a:p>
          <a:p>
            <a:pPr lvl="0" algn="l"/>
            <a:r>
              <a:rPr lang="en-US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Glyceryl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resters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can be simple or mixed </a:t>
            </a:r>
            <a:r>
              <a:rPr lang="en-US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TC</a:t>
            </a:r>
            <a:r>
              <a:rPr lang="en-US" sz="1200" baseline="-25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Simple </a:t>
            </a:r>
            <a:r>
              <a:rPr lang="en-US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TC</a:t>
            </a:r>
            <a:r>
              <a:rPr lang="en-US" sz="1200" baseline="-25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have all the 3 fatty acid units the same. 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Mixed </a:t>
            </a:r>
            <a:r>
              <a:rPr lang="en-US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TC</a:t>
            </a:r>
            <a:r>
              <a:rPr lang="en-US" sz="1200" baseline="-25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have all the 3 fatty acid units different.</a:t>
            </a:r>
          </a:p>
          <a:p>
            <a:pPr lvl="0" algn="l"/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Most natural fats and oils are mixed </a:t>
            </a:r>
            <a:r>
              <a:rPr lang="en-US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TC</a:t>
            </a:r>
            <a:r>
              <a:rPr lang="en-US" sz="1200" baseline="-25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6.3	</a:t>
            </a:r>
            <a: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PROPERTIES OF TRIGLYCERIDES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6.3.1	Physical properties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Colourless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odourless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tasteless and water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Insoluble – melting point – Refractive index</a:t>
            </a:r>
          </a:p>
          <a:p>
            <a:pPr lvl="0" algn="l"/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Plasticity – Specific gravity – smoke, flash and fire prints etc.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2" algn="l"/>
            <a: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Chemical properties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/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Hydrolysis (</a:t>
            </a:r>
            <a:r>
              <a:rPr lang="en-US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Saponification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 algn="l"/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Oxidation (</a:t>
            </a:r>
            <a:r>
              <a:rPr lang="en-US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Antoxidation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 algn="l"/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Iodine value</a:t>
            </a:r>
          </a:p>
          <a:p>
            <a:pPr lvl="0" algn="l"/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Acid/free fatty acid value etc.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On-screen Show (4:3)</PresentationFormat>
  <Paragraphs>43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webouser</dc:creator>
  <cp:lastModifiedBy>webouser</cp:lastModifiedBy>
  <cp:revision>1</cp:revision>
  <dcterms:created xsi:type="dcterms:W3CDTF">2012-06-12T16:57:17Z</dcterms:created>
  <dcterms:modified xsi:type="dcterms:W3CDTF">2012-06-12T16:58:05Z</dcterms:modified>
</cp:coreProperties>
</file>