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4"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D5DBAC-354B-4578-BFAF-668AA6ABF467}"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5DBAC-354B-4578-BFAF-668AA6ABF467}"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5DBAC-354B-4578-BFAF-668AA6ABF467}"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5DBAC-354B-4578-BFAF-668AA6ABF467}"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DBAC-354B-4578-BFAF-668AA6ABF467}" type="datetimeFigureOut">
              <a:rPr lang="en-US" smtClean="0"/>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D5DBAC-354B-4578-BFAF-668AA6ABF467}"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D5DBAC-354B-4578-BFAF-668AA6ABF467}" type="datetimeFigureOut">
              <a:rPr lang="en-US" smtClean="0"/>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5DBAC-354B-4578-BFAF-668AA6ABF467}" type="datetimeFigureOut">
              <a:rPr lang="en-US" smtClean="0"/>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DBAC-354B-4578-BFAF-668AA6ABF467}" type="datetimeFigureOut">
              <a:rPr lang="en-US" smtClean="0"/>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DBAC-354B-4578-BFAF-668AA6ABF467}"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DBAC-354B-4578-BFAF-668AA6ABF467}" type="datetimeFigureOut">
              <a:rPr lang="en-US" smtClean="0"/>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B5650-43E0-4AEC-ABA1-EDD22D43E0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DBAC-354B-4578-BFAF-668AA6ABF467}" type="datetimeFigureOut">
              <a:rPr lang="en-US" smtClean="0"/>
              <a:t>6/20/2012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B5650-43E0-4AEC-ABA1-EDD22D43E0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36" y="76200"/>
            <a:ext cx="8915400" cy="11963400"/>
          </a:xfrm>
        </p:spPr>
        <p:txBody>
          <a:bodyPr>
            <a:noAutofit/>
          </a:bodyPr>
          <a:lstStyle/>
          <a:p>
            <a:pPr algn="just"/>
            <a:r>
              <a:rPr lang="en-US" sz="900" b="1" dirty="0"/>
              <a:t>VEGETATION REPORT</a:t>
            </a:r>
            <a:endParaRPr lang="en-US" sz="900" dirty="0"/>
          </a:p>
          <a:p>
            <a:pPr algn="just"/>
            <a:r>
              <a:rPr lang="en-US" sz="900" dirty="0"/>
              <a:t>	This will be completed in the following manner. You are reminded that this is a report and hence the facts should be stated as concisely as possible.</a:t>
            </a:r>
          </a:p>
          <a:p>
            <a:pPr algn="just"/>
            <a:r>
              <a:rPr lang="en-US" sz="900" b="1" dirty="0"/>
              <a:t> </a:t>
            </a:r>
            <a:endParaRPr lang="en-US" sz="900" dirty="0"/>
          </a:p>
          <a:p>
            <a:pPr algn="just"/>
            <a:r>
              <a:rPr lang="en-US" sz="900" b="1" dirty="0"/>
              <a:t>INTRODUCTION</a:t>
            </a:r>
            <a:endParaRPr lang="en-US" sz="900" dirty="0"/>
          </a:p>
          <a:p>
            <a:pPr algn="just"/>
            <a:r>
              <a:rPr lang="en-US" sz="900" dirty="0"/>
              <a:t>After a preface a brief description of selected area will be given under each of the following headings location, past history, topography including hills and rivers, geology, soils, vegetation, climate.</a:t>
            </a:r>
          </a:p>
          <a:p>
            <a:pPr algn="just"/>
            <a:r>
              <a:rPr lang="en-US" sz="900" b="1" dirty="0"/>
              <a:t>WORK DONE</a:t>
            </a:r>
            <a:endParaRPr lang="en-US" sz="900" dirty="0"/>
          </a:p>
          <a:p>
            <a:pPr algn="just"/>
            <a:r>
              <a:rPr lang="en-US" sz="900" b="1" dirty="0"/>
              <a:t>PART II</a:t>
            </a:r>
            <a:endParaRPr lang="en-US" sz="900" dirty="0"/>
          </a:p>
          <a:p>
            <a:pPr lvl="0" algn="just"/>
            <a:r>
              <a:rPr lang="en-US" sz="900" dirty="0"/>
              <a:t>Object of survey</a:t>
            </a:r>
          </a:p>
          <a:p>
            <a:pPr lvl="0" algn="just"/>
            <a:r>
              <a:rPr lang="en-US" sz="900" dirty="0"/>
              <a:t>Area and location of survey</a:t>
            </a:r>
          </a:p>
          <a:p>
            <a:pPr lvl="0" algn="just"/>
            <a:r>
              <a:rPr lang="en-US" sz="900" dirty="0"/>
              <a:t>Detailed description of how the work was done, </a:t>
            </a:r>
            <a:r>
              <a:rPr lang="en-US" sz="900" dirty="0" err="1"/>
              <a:t>i.e</a:t>
            </a:r>
            <a:r>
              <a:rPr lang="en-US" sz="900" dirty="0"/>
              <a:t> the methods used, division of </a:t>
            </a:r>
            <a:r>
              <a:rPr lang="en-US" sz="900" dirty="0" err="1"/>
              <a:t>labour</a:t>
            </a:r>
            <a:r>
              <a:rPr lang="en-US" sz="900" dirty="0"/>
              <a:t>, equipment, recording, etc.</a:t>
            </a:r>
          </a:p>
          <a:p>
            <a:pPr algn="just"/>
            <a:r>
              <a:rPr lang="en-US" sz="900" b="1" dirty="0"/>
              <a:t>RESULT</a:t>
            </a:r>
            <a:endParaRPr lang="en-US" sz="900" dirty="0"/>
          </a:p>
          <a:p>
            <a:pPr algn="just"/>
            <a:r>
              <a:rPr lang="en-US" sz="900" b="1" dirty="0"/>
              <a:t>PART III</a:t>
            </a:r>
            <a:endParaRPr lang="en-US" sz="900" dirty="0"/>
          </a:p>
          <a:p>
            <a:pPr lvl="0" algn="just"/>
            <a:r>
              <a:rPr lang="en-US" sz="900" dirty="0"/>
              <a:t>Brief description of the area surveyed, including topography, streams, rivers, roads and plantation. etc.</a:t>
            </a:r>
          </a:p>
          <a:p>
            <a:pPr lvl="0" algn="just"/>
            <a:r>
              <a:rPr lang="en-US" sz="900" dirty="0"/>
              <a:t>Brief mention of the vegetation types found and where they occur.</a:t>
            </a:r>
          </a:p>
          <a:p>
            <a:pPr lvl="0" algn="just"/>
            <a:r>
              <a:rPr lang="en-US" sz="900" dirty="0"/>
              <a:t>Brief mention of the soil types found, and where they occur.</a:t>
            </a:r>
          </a:p>
          <a:p>
            <a:pPr lvl="0" algn="just"/>
            <a:r>
              <a:rPr lang="en-US" sz="900" dirty="0"/>
              <a:t>Detailed description of each vegetation type.</a:t>
            </a:r>
          </a:p>
          <a:p>
            <a:pPr algn="just"/>
            <a:r>
              <a:rPr lang="en-US" sz="900" b="1" dirty="0"/>
              <a:t>Each vegetation type will be considered in turn and described under the following heading</a:t>
            </a:r>
            <a:endParaRPr lang="en-US" sz="900" dirty="0"/>
          </a:p>
          <a:p>
            <a:pPr lvl="0" algn="just"/>
            <a:r>
              <a:rPr lang="en-US" sz="900" b="1" dirty="0"/>
              <a:t>Structure: </a:t>
            </a:r>
            <a:r>
              <a:rPr lang="en-US" sz="900" dirty="0" err="1"/>
              <a:t>i.e</a:t>
            </a:r>
            <a:r>
              <a:rPr lang="en-US" sz="900" dirty="0"/>
              <a:t> the number of strata or layer, and their approximate heights.</a:t>
            </a:r>
          </a:p>
          <a:p>
            <a:pPr lvl="0" algn="just"/>
            <a:r>
              <a:rPr lang="en-US" sz="900" b="1" dirty="0"/>
              <a:t>Composition: </a:t>
            </a:r>
            <a:r>
              <a:rPr lang="en-US" sz="900" dirty="0"/>
              <a:t>list the species found in each strata.</a:t>
            </a:r>
          </a:p>
          <a:p>
            <a:pPr lvl="0" algn="just"/>
            <a:r>
              <a:rPr lang="en-US" sz="900" b="1" dirty="0"/>
              <a:t>Frequency:</a:t>
            </a:r>
            <a:r>
              <a:rPr lang="en-US" sz="900" dirty="0"/>
              <a:t> indicate how often each species occurs by describing it as abundant, frequent, occasional or rare. This can be done as follows: separate the recording forms into the different vegetation types. For the type you are dealing with take each species in turn and add up the number of times it occurs scoring 5 each time it is stated to be abundant, 3 each time it is taken to be frequent and 1 each time it is stated to be occasional. Then divided the score obtained for the species by the number of quadrants sampled.</a:t>
            </a:r>
          </a:p>
          <a:p>
            <a:pPr algn="just"/>
            <a:r>
              <a:rPr lang="en-US" sz="900" dirty="0"/>
              <a:t>Then a species with a score of less than 0.25 is rare, 0.3 to 0.9 occasional, 1 to 2 frequent, 2 plus abundant.</a:t>
            </a:r>
          </a:p>
          <a:p>
            <a:pPr lvl="0" algn="just"/>
            <a:r>
              <a:rPr lang="en-US" sz="900" b="1" dirty="0"/>
              <a:t>Density: </a:t>
            </a:r>
            <a:r>
              <a:rPr lang="en-US" sz="900" dirty="0"/>
              <a:t>this is given by  number of trees over 3m  high per acre, and (b) basal area in m</a:t>
            </a:r>
            <a:r>
              <a:rPr lang="en-US" sz="900" baseline="30000" dirty="0"/>
              <a:t>2</a:t>
            </a:r>
            <a:r>
              <a:rPr lang="en-US" sz="900" dirty="0"/>
              <a:t>. per acre of trees over 3m. high.</a:t>
            </a:r>
          </a:p>
          <a:p>
            <a:pPr lvl="0" algn="just"/>
            <a:r>
              <a:rPr lang="en-US" sz="900" b="1" dirty="0"/>
              <a:t>Conclusions:</a:t>
            </a:r>
            <a:r>
              <a:rPr lang="en-US" sz="900" dirty="0"/>
              <a:t> as far as possible, provide answers to the following questions.</a:t>
            </a:r>
          </a:p>
          <a:p>
            <a:pPr lvl="0" algn="just"/>
            <a:r>
              <a:rPr lang="en-US" sz="900" dirty="0"/>
              <a:t>Is there any relation between soil depth and topography?</a:t>
            </a:r>
          </a:p>
          <a:p>
            <a:pPr lvl="0" algn="just"/>
            <a:r>
              <a:rPr lang="en-US" sz="900" dirty="0"/>
              <a:t>Is the present distribution of vegetation types due to (a) soil type? (b) soil depth? (c) topography? (d) past history?</a:t>
            </a:r>
          </a:p>
          <a:p>
            <a:pPr lvl="0" algn="just"/>
            <a:r>
              <a:rPr lang="en-US" sz="900" dirty="0"/>
              <a:t>If the area is left undisturbed what changes, if any are likely to occur in each vegetation type.</a:t>
            </a:r>
          </a:p>
          <a:p>
            <a:pPr lvl="0" algn="just"/>
            <a:r>
              <a:rPr lang="en-US" sz="900" dirty="0"/>
              <a:t>Are there sufficient economic species (a) large enough for felling or (b) growing up to maturity?</a:t>
            </a:r>
          </a:p>
          <a:p>
            <a:pPr lvl="0" algn="just"/>
            <a:r>
              <a:rPr lang="en-US" sz="900" dirty="0"/>
              <a:t>Bearing in mind your answers to the above,</a:t>
            </a:r>
          </a:p>
          <a:p>
            <a:pPr lvl="0" algn="just"/>
            <a:r>
              <a:rPr lang="en-US" sz="900" dirty="0"/>
              <a:t>Do you think that future forestry work should be towards (a) preserving the high forest, or (b) converting to plantations? If (b), where would these plantations be put?</a:t>
            </a:r>
          </a:p>
          <a:p>
            <a:pPr algn="just"/>
            <a:r>
              <a:rPr lang="en-US" sz="900" b="1" dirty="0"/>
              <a:t>PART IV</a:t>
            </a:r>
            <a:endParaRPr lang="en-US" sz="900" dirty="0"/>
          </a:p>
          <a:p>
            <a:pPr algn="just"/>
            <a:r>
              <a:rPr lang="en-US" sz="900" b="1" dirty="0"/>
              <a:t>APPENDICES</a:t>
            </a:r>
            <a:endParaRPr lang="en-US" sz="900" dirty="0"/>
          </a:p>
          <a:p>
            <a:pPr lvl="0" algn="just"/>
            <a:r>
              <a:rPr lang="en-US" sz="900" dirty="0"/>
              <a:t>Details of the calculation of frequency, with results.</a:t>
            </a:r>
          </a:p>
          <a:p>
            <a:pPr lvl="0" algn="just"/>
            <a:r>
              <a:rPr lang="en-US" sz="900" dirty="0"/>
              <a:t>Tabulation of the enumeration data for each vegetation type, with calculation of number of trees per acre and basal area in m</a:t>
            </a:r>
            <a:r>
              <a:rPr lang="en-US" sz="900" baseline="30000" dirty="0"/>
              <a:t>2</a:t>
            </a:r>
            <a:r>
              <a:rPr lang="en-US" sz="900" dirty="0"/>
              <a:t> per acre. The data will be tabulated as follow:-</a:t>
            </a:r>
          </a:p>
          <a:p>
            <a:pPr algn="just"/>
            <a:r>
              <a:rPr lang="en-US" sz="900" dirty="0"/>
              <a:t>Size classes 	1-10 	11-20 	21-30 	31-40 	41-50 	50+ total of </a:t>
            </a:r>
          </a:p>
          <a:p>
            <a:pPr algn="just"/>
            <a:r>
              <a:rPr lang="en-US" sz="900" dirty="0"/>
              <a:t>Birth mid- 						 economics non-all</a:t>
            </a:r>
          </a:p>
          <a:p>
            <a:pPr algn="just"/>
            <a:r>
              <a:rPr lang="en-US" sz="900" dirty="0"/>
              <a:t>Point Av.						</a:t>
            </a:r>
            <a:r>
              <a:rPr lang="en-US" sz="900" dirty="0" err="1"/>
              <a:t>Econo</a:t>
            </a:r>
            <a:r>
              <a:rPr lang="en-US" sz="900" dirty="0"/>
              <a:t>- </a:t>
            </a:r>
            <a:r>
              <a:rPr lang="en-US" sz="900" dirty="0" err="1"/>
              <a:t>sppecies</a:t>
            </a:r>
            <a:endParaRPr lang="en-US" sz="900" dirty="0"/>
          </a:p>
          <a:p>
            <a:pPr algn="just"/>
            <a:r>
              <a:rPr lang="en-US" sz="900" dirty="0"/>
              <a:t>Basal area 						</a:t>
            </a:r>
            <a:r>
              <a:rPr lang="en-US" sz="900" dirty="0" err="1"/>
              <a:t>mics</a:t>
            </a:r>
            <a:endParaRPr lang="en-US" sz="900" dirty="0"/>
          </a:p>
          <a:p>
            <a:pPr algn="just"/>
            <a:r>
              <a:rPr lang="en-US" sz="900" b="1" dirty="0"/>
              <a:t>Species</a:t>
            </a:r>
            <a:endParaRPr lang="en-US" sz="900" dirty="0"/>
          </a:p>
          <a:p>
            <a:pPr lvl="0" algn="just"/>
            <a:r>
              <a:rPr lang="en-US" sz="900" dirty="0"/>
              <a:t>Total No’s</a:t>
            </a:r>
          </a:p>
          <a:p>
            <a:pPr lvl="0" algn="just"/>
            <a:r>
              <a:rPr lang="en-US" sz="900" dirty="0"/>
              <a:t>Total </a:t>
            </a:r>
            <a:r>
              <a:rPr lang="en-US" sz="900" dirty="0" err="1"/>
              <a:t>basal.area</a:t>
            </a:r>
            <a:endParaRPr lang="en-US" sz="900" dirty="0"/>
          </a:p>
          <a:p>
            <a:pPr algn="just"/>
            <a:r>
              <a:rPr lang="en-US" sz="900" dirty="0"/>
              <a:t>Then number of trees per acre = 	</a:t>
            </a:r>
            <a:r>
              <a:rPr lang="en-US" sz="900" u="sng" dirty="0"/>
              <a:t>Total no.    (x)</a:t>
            </a:r>
            <a:r>
              <a:rPr lang="en-US" sz="900" dirty="0"/>
              <a:t>      x 100</a:t>
            </a:r>
          </a:p>
          <a:p>
            <a:pPr algn="just"/>
            <a:r>
              <a:rPr lang="en-US" sz="900" dirty="0"/>
              <a:t>					No. Of quadrants</a:t>
            </a:r>
          </a:p>
          <a:p>
            <a:pPr algn="just"/>
            <a:r>
              <a:rPr lang="en-US" sz="900" dirty="0"/>
              <a:t> </a:t>
            </a:r>
          </a:p>
          <a:p>
            <a:pPr algn="just"/>
            <a:r>
              <a:rPr lang="en-US" sz="900" dirty="0"/>
              <a:t>And basal area per acre = 		</a:t>
            </a:r>
            <a:r>
              <a:rPr lang="en-US" sz="900" u="sng" dirty="0"/>
              <a:t>Total </a:t>
            </a:r>
            <a:r>
              <a:rPr lang="en-US" sz="900" u="sng" dirty="0" err="1"/>
              <a:t>b.a</a:t>
            </a:r>
            <a:r>
              <a:rPr lang="en-US" sz="900" u="sng" dirty="0"/>
              <a:t>. (x)	</a:t>
            </a:r>
            <a:r>
              <a:rPr lang="en-US" sz="900" dirty="0"/>
              <a:t>x 100</a:t>
            </a:r>
          </a:p>
          <a:p>
            <a:pPr algn="just"/>
            <a:r>
              <a:rPr lang="en-US" sz="900" dirty="0"/>
              <a:t>					No. Of quadrants </a:t>
            </a:r>
          </a:p>
          <a:p>
            <a:pPr algn="just"/>
            <a:r>
              <a:rPr lang="en-US" sz="900" dirty="0"/>
              <a:t> </a:t>
            </a:r>
          </a:p>
          <a:p>
            <a:pPr algn="just"/>
            <a:r>
              <a:rPr lang="en-US" sz="900" dirty="0"/>
              <a:t>Other totals can be treated in the same way.</a:t>
            </a:r>
          </a:p>
          <a:p>
            <a:pPr lvl="0" algn="just"/>
            <a:r>
              <a:rPr lang="en-US" sz="900" dirty="0"/>
              <a:t>Profiles of each vegetation type. A separate sheet will be devoted to each vegetation type and on it you will draw, to scale:- (a) a plan of the distribution of the trees in the transect (b) a profile of their arrangement and (c) a profile of the soil pit dug within it.</a:t>
            </a:r>
          </a:p>
          <a:p>
            <a:pPr lvl="0" algn="just"/>
            <a:r>
              <a:rPr lang="en-US" sz="900" dirty="0"/>
              <a:t>The following maps with the profiles will be done in ink on tracing paper.</a:t>
            </a:r>
          </a:p>
          <a:p>
            <a:pPr lvl="0" algn="just"/>
            <a:r>
              <a:rPr lang="en-US" sz="900" dirty="0"/>
              <a:t>Locality map, showing the location of  the reserve in relation to general map and the position of the survey within the reserve.</a:t>
            </a:r>
          </a:p>
          <a:p>
            <a:pPr lvl="0" algn="just"/>
            <a:r>
              <a:rPr lang="en-US" sz="900" dirty="0"/>
              <a:t>A map of the area surveyed showing positions of baseline, grid lines, paths, roads, stream and rivers.</a:t>
            </a:r>
          </a:p>
          <a:p>
            <a:pPr lvl="0" algn="just"/>
            <a:r>
              <a:rPr lang="en-US" sz="900" dirty="0"/>
              <a:t>A map showing the distribution of the vegetation types. Only the baseline will be shown. Each vegetation type will </a:t>
            </a:r>
            <a:r>
              <a:rPr lang="en-US" sz="900" dirty="0" err="1"/>
              <a:t>coloured</a:t>
            </a:r>
            <a:r>
              <a:rPr lang="en-US" sz="900" dirty="0"/>
              <a:t> differently.</a:t>
            </a:r>
          </a:p>
          <a:p>
            <a:pPr lvl="0" algn="just"/>
            <a:r>
              <a:rPr lang="en-US" sz="900" dirty="0"/>
              <a:t>A map showing the distribution of the soil types. Again the baseline and the rivers will be the only additional features shown in each soil type and these will be </a:t>
            </a:r>
            <a:r>
              <a:rPr lang="en-US" sz="900" dirty="0" err="1"/>
              <a:t>coloured</a:t>
            </a:r>
            <a:r>
              <a:rPr lang="en-US" sz="900" dirty="0"/>
              <a:t> in either blue or red as follows.</a:t>
            </a:r>
          </a:p>
          <a:p>
            <a:pPr algn="just"/>
            <a:r>
              <a:rPr lang="en-US" sz="900" b="1" dirty="0"/>
              <a:t>Material allowing free passage for roots-blue</a:t>
            </a:r>
            <a:endParaRPr lang="en-US" sz="900" dirty="0"/>
          </a:p>
          <a:p>
            <a:pPr lvl="0" algn="just"/>
            <a:r>
              <a:rPr lang="en-US" sz="900" dirty="0"/>
              <a:t>Sandy – single hatching</a:t>
            </a:r>
          </a:p>
          <a:p>
            <a:pPr lvl="0" algn="just"/>
            <a:r>
              <a:rPr lang="en-US" sz="900" dirty="0"/>
              <a:t>Loamy – crossed hatching</a:t>
            </a:r>
          </a:p>
          <a:p>
            <a:pPr lvl="0" algn="just"/>
            <a:r>
              <a:rPr lang="en-US" sz="900" dirty="0"/>
              <a:t>Clayey – solid </a:t>
            </a:r>
            <a:r>
              <a:rPr lang="en-US" sz="900" dirty="0" err="1"/>
              <a:t>colour</a:t>
            </a:r>
            <a:endParaRPr lang="en-US" sz="900" dirty="0"/>
          </a:p>
          <a:p>
            <a:pPr algn="just"/>
            <a:r>
              <a:rPr lang="en-US" sz="900" b="1" dirty="0"/>
              <a:t>Material obstructing the passage of roots –Red</a:t>
            </a:r>
            <a:endParaRPr lang="en-US" sz="900" dirty="0"/>
          </a:p>
          <a:p>
            <a:pPr lvl="0" algn="just"/>
            <a:r>
              <a:rPr lang="en-US" sz="900" dirty="0"/>
              <a:t>Lateritic hand pan – single hatching</a:t>
            </a:r>
          </a:p>
          <a:p>
            <a:pPr lvl="0" algn="just"/>
            <a:r>
              <a:rPr lang="en-US" sz="900" dirty="0"/>
              <a:t>Rocks		   - crossed</a:t>
            </a:r>
          </a:p>
          <a:p>
            <a:pPr lvl="0" algn="just"/>
            <a:r>
              <a:rPr lang="en-US" sz="900" dirty="0"/>
              <a:t>Waterlogged clay – solid </a:t>
            </a:r>
            <a:r>
              <a:rPr lang="en-US" sz="900" dirty="0" err="1"/>
              <a:t>colour</a:t>
            </a:r>
            <a:r>
              <a:rPr lang="en-US" sz="900" dirty="0"/>
              <a:t>.</a:t>
            </a:r>
          </a:p>
          <a:p>
            <a:pPr algn="just"/>
            <a:r>
              <a:rPr lang="en-US" sz="900" b="1" dirty="0"/>
              <a:t>N.B</a:t>
            </a:r>
            <a:endParaRPr lang="en-US" sz="900" dirty="0"/>
          </a:p>
          <a:p>
            <a:pPr lvl="0" algn="just"/>
            <a:r>
              <a:rPr lang="en-US" sz="900" dirty="0"/>
              <a:t>Parts III and IV will carry the most marks, then part II, the least mark going to part I.</a:t>
            </a:r>
          </a:p>
          <a:p>
            <a:pPr lvl="0" algn="just"/>
            <a:r>
              <a:rPr lang="en-US" sz="900" dirty="0"/>
              <a:t>The calculations and examples will be those done by your group, if necessary, including calculations from other groups where a vegetation type was not found in your line. The general remarks however will be for the surveyed area as a whole (marked whole above).</a:t>
            </a:r>
          </a:p>
          <a:p>
            <a:pPr algn="just"/>
            <a:r>
              <a:rPr lang="en-US" sz="900" dirty="0"/>
              <a:t> </a:t>
            </a:r>
          </a:p>
          <a:p>
            <a:pPr algn="just"/>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Words>
  <Application>Microsoft Office PowerPoint</Application>
  <PresentationFormat>On-screen Show (4:3)</PresentationFormat>
  <Paragraphs>65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2012-06-20T10:31:11Z</dcterms:created>
  <dcterms:modified xsi:type="dcterms:W3CDTF">2012-06-20T10:32:25Z</dcterms:modified>
</cp:coreProperties>
</file>