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512"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57F653-1F8D-4230-B0E8-B1A938DD37E1}"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57F653-1F8D-4230-B0E8-B1A938DD37E1}"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57F653-1F8D-4230-B0E8-B1A938DD37E1}"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57F653-1F8D-4230-B0E8-B1A938DD37E1}"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57F653-1F8D-4230-B0E8-B1A938DD37E1}" type="datetimeFigureOut">
              <a:rPr lang="en-US" smtClean="0"/>
              <a:t>6/14/2012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57F653-1F8D-4230-B0E8-B1A938DD37E1}"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57F653-1F8D-4230-B0E8-B1A938DD37E1}" type="datetimeFigureOut">
              <a:rPr lang="en-US" smtClean="0"/>
              <a:t>6/14/2012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57F653-1F8D-4230-B0E8-B1A938DD37E1}" type="datetimeFigureOut">
              <a:rPr lang="en-US" smtClean="0"/>
              <a:t>6/14/2012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57F653-1F8D-4230-B0E8-B1A938DD37E1}" type="datetimeFigureOut">
              <a:rPr lang="en-US" smtClean="0"/>
              <a:t>6/14/2012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57F653-1F8D-4230-B0E8-B1A938DD37E1}"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57F653-1F8D-4230-B0E8-B1A938DD37E1}" type="datetimeFigureOut">
              <a:rPr lang="en-US" smtClean="0"/>
              <a:t>6/14/2012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D594CA-91AD-4BE4-B7B8-17399FA6BC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257F653-1F8D-4230-B0E8-B1A938DD37E1}" type="datetimeFigureOut">
              <a:rPr lang="en-US" smtClean="0"/>
              <a:t>6/14/2012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8D594CA-91AD-4BE4-B7B8-17399FA6BC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5829300" cy="8458200"/>
          </a:xfrm>
        </p:spPr>
        <p:txBody>
          <a:bodyPr>
            <a:noAutofit/>
          </a:bodyPr>
          <a:lstStyle/>
          <a:p>
            <a:pPr algn="l"/>
            <a:r>
              <a:rPr lang="en-US" sz="1200" b="1" dirty="0">
                <a:latin typeface="Times New Roman" pitchFamily="18" charset="0"/>
                <a:cs typeface="Times New Roman" pitchFamily="18" charset="0"/>
              </a:rPr>
              <a:t>1</a:t>
            </a:r>
            <a:r>
              <a:rPr lang="en-US" sz="1200" b="1" dirty="0" smtClean="0">
                <a:latin typeface="Times New Roman" pitchFamily="18" charset="0"/>
                <a:cs typeface="Times New Roman" pitchFamily="18" charset="0"/>
              </a:rPr>
              <a:t>.   </a:t>
            </a:r>
            <a:r>
              <a:rPr lang="en-US" sz="1200" b="1" dirty="0">
                <a:latin typeface="Times New Roman" pitchFamily="18" charset="0"/>
                <a:cs typeface="Times New Roman" pitchFamily="18" charset="0"/>
              </a:rPr>
              <a:t>DEFINITION, SCOPE AND IMPORTANCE OF FARM MANAGEMENT </a:t>
            </a:r>
            <a:r>
              <a:rPr lang="en-US" sz="1200" dirty="0">
                <a:latin typeface="Times New Roman" pitchFamily="18" charset="0"/>
                <a:cs typeface="Times New Roman" pitchFamily="18" charset="0"/>
              </a:rPr>
              <a:t/>
            </a:r>
            <a:br>
              <a:rPr lang="en-US" sz="1200" dirty="0">
                <a:latin typeface="Times New Roman" pitchFamily="18" charset="0"/>
                <a:cs typeface="Times New Roman" pitchFamily="18" charset="0"/>
              </a:rPr>
            </a:br>
            <a:r>
              <a:rPr lang="en-US" sz="1200" b="1" dirty="0">
                <a:latin typeface="Times New Roman" pitchFamily="18" charset="0"/>
                <a:cs typeface="Times New Roman" pitchFamily="18" charset="0"/>
              </a:rPr>
              <a:t>Farm Management </a:t>
            </a:r>
            <a:r>
              <a:rPr lang="en-US" sz="1200" dirty="0">
                <a:latin typeface="Times New Roman" pitchFamily="18" charset="0"/>
                <a:cs typeface="Times New Roman" pitchFamily="18" charset="0"/>
              </a:rPr>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It  is  the  science  of  organizing  and  combining  people,  natural  and  material  resources  for  the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purpose of crop and livestock production in order to maximize profit while optimizing input use.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Such resources  include land, </a:t>
            </a:r>
            <a:r>
              <a:rPr lang="en-US" sz="1200" dirty="0" err="1">
                <a:latin typeface="Times New Roman" pitchFamily="18" charset="0"/>
                <a:cs typeface="Times New Roman" pitchFamily="18" charset="0"/>
              </a:rPr>
              <a:t>labour</a:t>
            </a:r>
            <a:r>
              <a:rPr lang="en-US" sz="1200" dirty="0">
                <a:latin typeface="Times New Roman" pitchFamily="18" charset="0"/>
                <a:cs typeface="Times New Roman" pitchFamily="18" charset="0"/>
              </a:rPr>
              <a:t>, management skill, specialist  knowledge,  capital (financial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and equipment), sunlight, irrigation, plants and animals, livestock feed, fertilizer, agrochemical,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time, etc.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Farm management is best examined and understood under the whole farm situation. This include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a study of the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a)  Human elements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b)  Technical elements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c)  Economic, financial, growth and investment aspect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d)  Risk and uncertainty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Economics is the core of farm management, since the key task of farm  management is making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choice between two or more alternatives.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b="1" dirty="0">
                <a:latin typeface="Times New Roman" pitchFamily="18" charset="0"/>
                <a:cs typeface="Times New Roman" pitchFamily="18" charset="0"/>
              </a:rPr>
              <a:t>Important Questions a Farm Manager Must Ask </a:t>
            </a:r>
            <a:r>
              <a:rPr lang="en-US" sz="1200" dirty="0">
                <a:latin typeface="Times New Roman" pitchFamily="18" charset="0"/>
                <a:cs typeface="Times New Roman" pitchFamily="18" charset="0"/>
              </a:rPr>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A farmer should be able to answer the following key questions for the farm business to grow: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a)  What is likely to be the return on all the capital invested in the business, as it currently operates?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This is also known as the efficiency, or productivity, of the resources invested in the business.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b)  What is likely to be the return on our own capital invested in the business, as it currently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operates?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c)  How much is our net worth likely to grow?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d)  How might we improve the most likely future return on the capital invested in the business?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 e)  Of the alternative means of improving the productivity of the resources in the business, which </a:t>
            </a:r>
            <a:br>
              <a:rPr lang="en-US" sz="1200" dirty="0">
                <a:latin typeface="Times New Roman" pitchFamily="18" charset="0"/>
                <a:cs typeface="Times New Roman" pitchFamily="18" charset="0"/>
              </a:rPr>
            </a:br>
            <a:r>
              <a:rPr lang="en-US" sz="1200" dirty="0">
                <a:latin typeface="Times New Roman" pitchFamily="18" charset="0"/>
                <a:cs typeface="Times New Roman" pitchFamily="18" charset="0"/>
              </a:rPr>
              <a:t>means are likely to be best?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8473016"/>
          </a:xfrm>
        </p:spPr>
        <p:txBody>
          <a:bodyPr>
            <a:normAutofit/>
          </a:bodyPr>
          <a:lstStyle/>
          <a:p>
            <a:pPr algn="l"/>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f)  What combination of our own and other people’s capital is the business likely to be able to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service?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Cite as: </a:t>
            </a:r>
            <a:r>
              <a:rPr lang="en-US" sz="1200" dirty="0" err="1" smtClean="0">
                <a:latin typeface="Times New Roman" pitchFamily="18" charset="0"/>
                <a:cs typeface="Times New Roman" pitchFamily="18" charset="0"/>
              </a:rPr>
              <a:t>Okojie</a:t>
            </a:r>
            <a:r>
              <a:rPr lang="en-US" sz="1200" dirty="0" smtClean="0">
                <a:latin typeface="Times New Roman" pitchFamily="18" charset="0"/>
                <a:cs typeface="Times New Roman" pitchFamily="18" charset="0"/>
              </a:rPr>
              <a:t>, L.O. and </a:t>
            </a:r>
            <a:r>
              <a:rPr lang="en-US" sz="1200" dirty="0" err="1" smtClean="0">
                <a:latin typeface="Times New Roman" pitchFamily="18" charset="0"/>
                <a:cs typeface="Times New Roman" pitchFamily="18" charset="0"/>
              </a:rPr>
              <a:t>Ayinde</a:t>
            </a:r>
            <a:r>
              <a:rPr lang="en-US" sz="1200" dirty="0" smtClean="0">
                <a:latin typeface="Times New Roman" pitchFamily="18" charset="0"/>
                <a:cs typeface="Times New Roman" pitchFamily="18" charset="0"/>
              </a:rPr>
              <a:t>, I. A. Course materials for AEM 302, Principles of Farm Management. Open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Courseware, University of Agriculture, Abeokuta, Nigeria. Downloaded on (DD Month YYYY).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g)  What combination of our own and other people’s capital  are likely to enable our own capital (net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worth or equity) to grow at a satisfactory rate?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h)  What will be the best means of acquiring the services of land, and what should we pay?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i</a:t>
            </a:r>
            <a:r>
              <a:rPr lang="en-US" sz="1200" dirty="0" smtClean="0">
                <a:latin typeface="Times New Roman" pitchFamily="18" charset="0"/>
                <a:cs typeface="Times New Roman" pitchFamily="18" charset="0"/>
              </a:rPr>
              <a:t>)  What will be the best means of acquiring the services of a particular piece of machinery or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equipment?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j)  Should we add capital to the existing land resources that are under our control in order to improve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productivity of the whole farm resources?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k)  How  will  we  set  the  business  up to  cope  with the  reality that  yields  and  quality of product  will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uctuate</a:t>
            </a:r>
            <a:r>
              <a:rPr lang="en-US" sz="1200" dirty="0" smtClean="0">
                <a:latin typeface="Times New Roman" pitchFamily="18" charset="0"/>
                <a:cs typeface="Times New Roman" pitchFamily="18" charset="0"/>
              </a:rPr>
              <a:t>  considerably from  year to year  because of  climatic  variability, and prices will   </a:t>
            </a:r>
            <a:r>
              <a:rPr lang="en-US" sz="1200" dirty="0" err="1" smtClean="0">
                <a:latin typeface="Times New Roman" pitchFamily="18" charset="0"/>
                <a:cs typeface="Times New Roman" pitchFamily="18" charset="0"/>
              </a:rPr>
              <a:t>uctuate</a:t>
            </a: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considerably because of market volatility? </a:t>
            </a:r>
            <a:br>
              <a:rPr lang="en-US" sz="1200" dirty="0" smtClean="0">
                <a:latin typeface="Times New Roman" pitchFamily="18" charset="0"/>
                <a:cs typeface="Times New Roman" pitchFamily="18" charset="0"/>
              </a:rPr>
            </a:br>
            <a:r>
              <a:rPr lang="en-US" sz="1200" dirty="0" smtClean="0">
                <a:latin typeface="Times New Roman" pitchFamily="18" charset="0"/>
                <a:cs typeface="Times New Roman" pitchFamily="18" charset="0"/>
              </a:rPr>
              <a:t> </a:t>
            </a:r>
            <a:br>
              <a:rPr lang="en-US" sz="1200" dirty="0" smtClean="0">
                <a:latin typeface="Times New Roman" pitchFamily="18" charset="0"/>
                <a:cs typeface="Times New Roman" pitchFamily="18" charset="0"/>
              </a:rPr>
            </a:b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Words>
  <Application>Microsoft Office PowerPoint</Application>
  <PresentationFormat>On-screen Show (4:3)</PresentationFormat>
  <Paragraphs>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1.   DEFINITION, SCOPE AND IMPORTANCE OF FARM MANAGEMENT  Farm Management  It  is  the  science  of  organizing  and  combining  people,  natural  and  material  resources  for  the    purpose of crop and livestock production in order to maximize profit while optimizing input use.  Such resources  include land, labour, management skill, specialist  knowledge,  capital (financial  and equipment), sunlight, irrigation, plants and animals, livestock feed, fertilizer, agrochemical,  time, etc.    Farm management is best examined and understood under the whole farm situation. This include  a study of the   a)  Human elements  b)  Technical elements  c)  Economic, financial, growth and investment aspect  d)  Risk and uncertainty  Economics is the core of farm management, since the key task of farm  management is making  choice between two or more alternatives.     Important Questions a Farm Manager Must Ask  A farmer should be able to answer the following key questions for the farm business to grow:    a)  What is likely to be the return on all the capital invested in the business, as it currently operates?  This is also known as the efficiency, or productivity, of the resources invested in the business.    b)  What is likely to be the return on our own capital invested in the business, as it currently  operates?    c)  How much is our net worth likely to grow?      d)  How might we improve the most likely future return on the capital invested in the business?     e)  Of the alternative means of improving the productivity of the resources in the business, which  means are likely to be best? </vt:lpstr>
      <vt:lpstr>    f)  What combination of our own and other people’s capital is the business likely to be able to  service?  Cite as: Okojie, L.O. and Ayinde, I. A. Course materials for AEM 302, Principles of Farm Management. Open  Courseware, University of Agriculture, Abeokuta, Nigeria. Downloaded on (DD Month YYYY).     g)  What combination of our own and other people’s capital  are likely to enable our own capital (net  worth or equity) to grow at a satisfactory rate?    h)  What will be the best means of acquiring the services of land, and what should we pay?     i)  What will be the best means of acquiring the services of a particular piece of machinery or  equipment?     j)  Should we add capital to the existing land resources that are under our control in order to improve  productivity of the whole farm resources?     k)  How  will  we  set  the  business  up to  cope  with the  reality that  yields  and  quality of product  will   uctuate  considerably from  year to year  because of  climatic  variability, and prices will   uctuate  considerably because of market volatility?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DEFINITION, SCOPE AND IMPORTANCE OF FARM MANAGEMENT  Farm Management  It  is  the  science  of  organizing  and  combining  people,  natural  and  material  resources  for  the    purpose of crop and livestock production in order to maximize profit while optimizing input use.  Such resources  include land, labour, management skill, specialist  knowledge,  capital (financial  and equipment), sunlight, irrigation, plants and animals, livestock feed, fertilizer, agrochemical,  time, etc.    Farm management is best examined and understood under the whole farm situation. This include  a study of the   a)  Human elements  b)  Technical elements  c)  Economic, financial, growth and investment aspect  d)  Risk and uncertainty  Economics is the core of farm management, since the key task of farm  management is making  choice between two or more alternatives.     Important Questions a Farm Manager Must Ask  A farmer should be able to answer the following key questions for the farm business to grow:    a)  What is likely to be the return on all the capital invested in the business, as it currently operates?  This is also known as the efficiency, or productivity, of the resources invested in the business.    b)  What is likely to be the return on our own capital invested in the business, as it currently  operates?    c)  How much is our net worth likely to grow?      d)  How might we improve the most likely future return on the capital invested in the business?     e)  Of the alternative means of improving the productivity of the resources in the business, which  means are likely to be best? </dc:title>
  <dc:creator>webouser</dc:creator>
  <cp:lastModifiedBy>webouser</cp:lastModifiedBy>
  <cp:revision>1</cp:revision>
  <dcterms:created xsi:type="dcterms:W3CDTF">2012-06-14T21:34:53Z</dcterms:created>
  <dcterms:modified xsi:type="dcterms:W3CDTF">2012-06-14T21:36:38Z</dcterms:modified>
</cp:coreProperties>
</file>