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2"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CD1B06-EE73-4BF5-B7B9-3F2A4F959F01}"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CD1B06-EE73-4BF5-B7B9-3F2A4F959F01}"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CD1B06-EE73-4BF5-B7B9-3F2A4F959F01}"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CD1B06-EE73-4BF5-B7B9-3F2A4F959F01}"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CD1B06-EE73-4BF5-B7B9-3F2A4F959F01}" type="datetimeFigureOut">
              <a:rPr lang="en-US" smtClean="0"/>
              <a:t>6/12/2012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CD1B06-EE73-4BF5-B7B9-3F2A4F959F01}"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CD1B06-EE73-4BF5-B7B9-3F2A4F959F01}" type="datetimeFigureOut">
              <a:rPr lang="en-US" smtClean="0"/>
              <a:t>6/12/2012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CD1B06-EE73-4BF5-B7B9-3F2A4F959F01}" type="datetimeFigureOut">
              <a:rPr lang="en-US" smtClean="0"/>
              <a:t>6/12/2012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D1B06-EE73-4BF5-B7B9-3F2A4F959F01}" type="datetimeFigureOut">
              <a:rPr lang="en-US" smtClean="0"/>
              <a:t>6/12/2012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D1B06-EE73-4BF5-B7B9-3F2A4F959F01}"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D1B06-EE73-4BF5-B7B9-3F2A4F959F01}" type="datetimeFigureOut">
              <a:rPr lang="en-US" smtClean="0"/>
              <a:t>6/12/2012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33FFAA-C7B6-4F43-8F1E-550AF535CA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D1B06-EE73-4BF5-B7B9-3F2A4F959F01}" type="datetimeFigureOut">
              <a:rPr lang="en-US" smtClean="0"/>
              <a:t>6/12/2012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33FFAA-C7B6-4F43-8F1E-550AF535CA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INSECT PEST OF PALM: COCONUT, OIL &amp; DATE.</a:t>
            </a:r>
            <a:r>
              <a:rPr lang="en-US" dirty="0"/>
              <a:t/>
            </a:r>
            <a:br>
              <a:rPr lang="en-US" dirty="0"/>
            </a:br>
            <a:r>
              <a:rPr lang="en-US" dirty="0"/>
              <a:t>(</a:t>
            </a:r>
            <a:r>
              <a:rPr lang="en-US" b="1" dirty="0" err="1"/>
              <a:t>i</a:t>
            </a:r>
            <a:r>
              <a:rPr lang="en-US" b="1" dirty="0"/>
              <a:t>) </a:t>
            </a:r>
            <a:r>
              <a:rPr lang="en-US" b="1" dirty="0" err="1"/>
              <a:t>Rhinocerous</a:t>
            </a:r>
            <a:r>
              <a:rPr lang="en-US" b="1" dirty="0"/>
              <a:t> beetles - </a:t>
            </a:r>
            <a:r>
              <a:rPr lang="en-US" b="1" i="1" dirty="0" err="1"/>
              <a:t>Oryctes</a:t>
            </a:r>
            <a:r>
              <a:rPr lang="en-US" b="1" i="1" dirty="0"/>
              <a:t> </a:t>
            </a:r>
            <a:r>
              <a:rPr lang="en-US" b="1" dirty="0"/>
              <a:t>spp.</a:t>
            </a:r>
            <a:r>
              <a:rPr lang="en-US" dirty="0"/>
              <a:t> - </a:t>
            </a:r>
            <a:r>
              <a:rPr lang="en-US" dirty="0" err="1"/>
              <a:t>Rhinocerous</a:t>
            </a:r>
            <a:r>
              <a:rPr lang="en-US" dirty="0"/>
              <a:t> beetles are active at night and bore into the young fronds in the top of palms. Female beetles lay up to 150eggs in the trunks of dead palms or living plants (</a:t>
            </a:r>
            <a:r>
              <a:rPr lang="en-US" i="1" dirty="0"/>
              <a:t>O. </a:t>
            </a:r>
            <a:r>
              <a:rPr lang="en-US" i="1" dirty="0" err="1"/>
              <a:t>monoceros</a:t>
            </a:r>
            <a:r>
              <a:rPr lang="en-US" dirty="0"/>
              <a:t>). Other insect pests of palms are: Palm - weevil </a:t>
            </a:r>
            <a:r>
              <a:rPr lang="en-US" i="1" dirty="0" err="1"/>
              <a:t>Rhycophorus</a:t>
            </a:r>
            <a:r>
              <a:rPr lang="en-US" i="1" dirty="0"/>
              <a:t> </a:t>
            </a:r>
            <a:r>
              <a:rPr lang="en-US" i="1" dirty="0" err="1"/>
              <a:t>phoenicis</a:t>
            </a:r>
            <a:r>
              <a:rPr lang="en-US" i="1" dirty="0"/>
              <a:t>;</a:t>
            </a:r>
            <a:r>
              <a:rPr lang="en-US" dirty="0"/>
              <a:t> Leaf miner - </a:t>
            </a:r>
            <a:r>
              <a:rPr lang="en-US" i="1" dirty="0" err="1"/>
              <a:t>Coelanomenodera</a:t>
            </a:r>
            <a:r>
              <a:rPr lang="en-US" i="1" dirty="0"/>
              <a:t> </a:t>
            </a:r>
            <a:r>
              <a:rPr lang="en-US" i="1" dirty="0" err="1"/>
              <a:t>elaidis</a:t>
            </a:r>
            <a:r>
              <a:rPr lang="en-US" dirty="0"/>
              <a:t> (</a:t>
            </a:r>
            <a:r>
              <a:rPr lang="en-US" dirty="0" err="1"/>
              <a:t>Maulik</a:t>
            </a:r>
            <a:r>
              <a:rPr lang="en-US" dirty="0"/>
              <a:t>); Mole cricket - </a:t>
            </a:r>
            <a:r>
              <a:rPr lang="en-US" i="1" dirty="0" err="1"/>
              <a:t>Gryllotalpa</a:t>
            </a:r>
            <a:r>
              <a:rPr lang="en-US" i="1" dirty="0"/>
              <a:t> Africana;</a:t>
            </a:r>
            <a:r>
              <a:rPr lang="en-US" dirty="0"/>
              <a:t> variegated locust -</a:t>
            </a:r>
            <a:r>
              <a:rPr lang="en-US" i="1" dirty="0"/>
              <a:t> </a:t>
            </a:r>
            <a:r>
              <a:rPr lang="en-US" i="1" dirty="0" err="1"/>
              <a:t>Zonocerus</a:t>
            </a:r>
            <a:r>
              <a:rPr lang="en-US" i="1" dirty="0"/>
              <a:t> </a:t>
            </a:r>
            <a:r>
              <a:rPr lang="en-US" i="1" dirty="0" err="1"/>
              <a:t>variegatus</a:t>
            </a:r>
            <a:r>
              <a:rPr lang="en-US" i="1" dirty="0"/>
              <a:t>;</a:t>
            </a:r>
            <a:r>
              <a:rPr lang="en-US" dirty="0"/>
              <a:t> Leaf weevils - </a:t>
            </a:r>
            <a:r>
              <a:rPr lang="en-US" i="1" dirty="0" err="1"/>
              <a:t>Temnoschoita</a:t>
            </a:r>
            <a:r>
              <a:rPr lang="en-US" i="1" dirty="0"/>
              <a:t> </a:t>
            </a:r>
            <a:r>
              <a:rPr lang="en-US" i="1" dirty="0" err="1"/>
              <a:t>quadripustulata</a:t>
            </a:r>
            <a:r>
              <a:rPr lang="en-US"/>
              <a:t> (F).</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INSECT PEST OF PALM: COCONUT, OIL &amp; DATE. (i) Rhinocerous beetles - Oryctes spp. - Rhinocerous beetles are active at night and bore into the young fronds in the top of palms. Female beetles lay up to 150eggs in the trunks of dead palms or living plants (O. monoceros). Other insect pests of palms are: Palm - weevil Rhycophorus phoenicis; Leaf miner - Coelanomenodera elaidis (Maulik); Mole cricket - Gryllotalpa Africana; variegated locust - Zonocerus variegatus; Leaf weevils - Temnoschoita quadripustulata (F).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INSECT PEST OF PALM: COCONUT, OIL &amp; DATE. (i) Rhinocerous beetles - Oryctes spp. - Rhinocerous beetles are active at night and bore into the young fronds in the top of palms. Female beetles lay up to 150eggs in the trunks of dead palms or living plants (O. monoceros). Other insect pests of palms are: Palm - weevil Rhycophorus phoenicis; Leaf miner - Coelanomenodera elaidis (Maulik); Mole cricket - Gryllotalpa Africana; variegated locust - Zonocerus variegatus; Leaf weevils - Temnoschoita quadripustulata (F).</dc:title>
  <dc:creator>HP</dc:creator>
  <cp:lastModifiedBy>HP</cp:lastModifiedBy>
  <cp:revision>1</cp:revision>
  <dcterms:created xsi:type="dcterms:W3CDTF">2012-06-12T07:48:49Z</dcterms:created>
  <dcterms:modified xsi:type="dcterms:W3CDTF">2012-06-12T07:50:22Z</dcterms:modified>
</cp:coreProperties>
</file>