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38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DBDBB6-2640-42FA-9055-E14656370428}"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BDBB6-2640-42FA-9055-E14656370428}"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BDBB6-2640-42FA-9055-E14656370428}"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DBDBB6-2640-42FA-9055-E14656370428}"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DBDBB6-2640-42FA-9055-E14656370428}"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DBDBB6-2640-42FA-9055-E14656370428}"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DBDBB6-2640-42FA-9055-E14656370428}"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DBDBB6-2640-42FA-9055-E14656370428}"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DBB6-2640-42FA-9055-E14656370428}"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BDBB6-2640-42FA-9055-E14656370428}"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DBDBB6-2640-42FA-9055-E14656370428}"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0BA57F-47E4-4208-BFE5-64754417DBD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DBB6-2640-42FA-9055-E14656370428}"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BA57F-47E4-4208-BFE5-64754417DB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 OF RICE</a:t>
            </a:r>
            <a:r>
              <a:rPr lang="en-US" dirty="0"/>
              <a:t/>
            </a:r>
            <a:br>
              <a:rPr lang="en-US" dirty="0"/>
            </a:br>
            <a:r>
              <a:rPr lang="en-US" b="1" dirty="0"/>
              <a:t>(a) Rice Stem Borers: </a:t>
            </a:r>
            <a:r>
              <a:rPr lang="en-US" dirty="0"/>
              <a:t>Stem or stalk borers are found wherever rice is grown and are usually present in the greatest numbers at the end of the rainy season. The most important ones are:</a:t>
            </a:r>
            <a:br>
              <a:rPr lang="en-US" dirty="0"/>
            </a:br>
            <a:r>
              <a:rPr lang="en-US" dirty="0"/>
              <a:t> (</a:t>
            </a:r>
            <a:r>
              <a:rPr lang="en-US" dirty="0" err="1"/>
              <a:t>i</a:t>
            </a:r>
            <a:r>
              <a:rPr lang="en-US" dirty="0"/>
              <a:t>) </a:t>
            </a:r>
            <a:r>
              <a:rPr lang="en-US" i="1" dirty="0" err="1"/>
              <a:t>Chilo</a:t>
            </a:r>
            <a:r>
              <a:rPr lang="en-US" i="1" dirty="0"/>
              <a:t> </a:t>
            </a:r>
            <a:r>
              <a:rPr lang="en-US" i="1" dirty="0" err="1"/>
              <a:t>polychrysus</a:t>
            </a:r>
            <a:r>
              <a:rPr lang="en-US" dirty="0"/>
              <a:t> – Dark-headed Rice Stem Borer</a:t>
            </a:r>
            <a:br>
              <a:rPr lang="en-US" dirty="0"/>
            </a:br>
            <a:r>
              <a:rPr lang="en-US" dirty="0"/>
              <a:t> (ii) </a:t>
            </a:r>
            <a:r>
              <a:rPr lang="en-US" i="1" dirty="0" err="1"/>
              <a:t>Chilo</a:t>
            </a:r>
            <a:r>
              <a:rPr lang="en-US" i="1" dirty="0"/>
              <a:t> </a:t>
            </a:r>
            <a:r>
              <a:rPr lang="en-US" i="1" dirty="0" err="1"/>
              <a:t>suppressalis</a:t>
            </a:r>
            <a:r>
              <a:rPr lang="en-US" dirty="0"/>
              <a:t> – Stripped Rice Stem Borer</a:t>
            </a:r>
            <a:br>
              <a:rPr lang="en-US" dirty="0"/>
            </a:br>
            <a:r>
              <a:rPr lang="en-US" dirty="0"/>
              <a:t> (iii) </a:t>
            </a:r>
            <a:r>
              <a:rPr lang="en-US" i="1" dirty="0" err="1"/>
              <a:t>Sesamia</a:t>
            </a:r>
            <a:r>
              <a:rPr lang="en-US" i="1" dirty="0"/>
              <a:t> </a:t>
            </a:r>
            <a:r>
              <a:rPr lang="en-US" i="1" dirty="0" err="1"/>
              <a:t>inferens</a:t>
            </a:r>
            <a:r>
              <a:rPr lang="en-US" dirty="0"/>
              <a:t> – Purple Stalk Borer</a:t>
            </a:r>
            <a:br>
              <a:rPr lang="en-US" dirty="0"/>
            </a:br>
            <a:r>
              <a:rPr lang="en-US" dirty="0"/>
              <a:t> (iv) </a:t>
            </a:r>
            <a:r>
              <a:rPr lang="en-US" i="1" dirty="0" err="1"/>
              <a:t>Scirpophaga</a:t>
            </a:r>
            <a:r>
              <a:rPr lang="en-US" i="1" dirty="0"/>
              <a:t> </a:t>
            </a:r>
            <a:r>
              <a:rPr lang="en-US" i="1" dirty="0" err="1"/>
              <a:t>innotata</a:t>
            </a:r>
            <a:r>
              <a:rPr lang="en-US" dirty="0"/>
              <a:t> – White Paddy Stem Borer</a:t>
            </a:r>
            <a:br>
              <a:rPr lang="en-US" dirty="0"/>
            </a:br>
            <a:r>
              <a:rPr lang="en-US" dirty="0"/>
              <a:t> (v) </a:t>
            </a:r>
            <a:r>
              <a:rPr lang="en-US" i="1" dirty="0" err="1"/>
              <a:t>Scirpophaga</a:t>
            </a:r>
            <a:r>
              <a:rPr lang="en-US" i="1" dirty="0"/>
              <a:t> </a:t>
            </a:r>
            <a:r>
              <a:rPr lang="en-US" i="1" dirty="0" err="1"/>
              <a:t>incertulas</a:t>
            </a:r>
            <a:r>
              <a:rPr lang="en-US" i="1" dirty="0"/>
              <a:t> </a:t>
            </a:r>
            <a:r>
              <a:rPr lang="en-US" dirty="0"/>
              <a:t>– Yellow Paddy Stem Borer</a:t>
            </a:r>
            <a:br>
              <a:rPr lang="en-US" dirty="0"/>
            </a:br>
            <a:r>
              <a:rPr lang="en-US" dirty="0"/>
              <a:t>The developmental cycle of all stem borers is similar. The adult female moth lays about 200 eggs on the leaves or sheaths of the rice plant. The caterpillars hatch after 5 – 10 days and begin to feed on the leaves; they later bore into the stalk and feed on the plant. </a:t>
            </a:r>
            <a:br>
              <a:rPr lang="en-US" dirty="0"/>
            </a:br>
            <a:r>
              <a:rPr lang="en-US" b="1" dirty="0"/>
              <a:t>(b)  Rice hoppers:</a:t>
            </a:r>
            <a:r>
              <a:rPr lang="en-US" dirty="0"/>
              <a:t> Rice hoppers devour rice and inflict great damage because they are carriers of destructive virus diseases. The most important ones are: </a:t>
            </a:r>
            <a:br>
              <a:rPr lang="en-US" dirty="0"/>
            </a:br>
            <a:r>
              <a:rPr lang="en-US" dirty="0"/>
              <a:t>  (</a:t>
            </a:r>
            <a:r>
              <a:rPr lang="en-US" dirty="0" err="1"/>
              <a:t>i</a:t>
            </a:r>
            <a:r>
              <a:rPr lang="en-US" dirty="0"/>
              <a:t>)</a:t>
            </a:r>
            <a:r>
              <a:rPr lang="en-US" i="1" dirty="0"/>
              <a:t> </a:t>
            </a:r>
            <a:r>
              <a:rPr lang="en-US" i="1" dirty="0" err="1"/>
              <a:t>Nilaparvata</a:t>
            </a:r>
            <a:r>
              <a:rPr lang="en-US" i="1" dirty="0"/>
              <a:t> </a:t>
            </a:r>
            <a:r>
              <a:rPr lang="en-US" i="1" dirty="0" err="1"/>
              <a:t>lugens</a:t>
            </a:r>
            <a:r>
              <a:rPr lang="en-US" i="1" dirty="0"/>
              <a:t> </a:t>
            </a:r>
            <a:r>
              <a:rPr lang="en-US" dirty="0"/>
              <a:t> -  Brown Rice Plant Hopper </a:t>
            </a:r>
            <a:br>
              <a:rPr lang="en-US" dirty="0"/>
            </a:br>
            <a:r>
              <a:rPr lang="en-US" dirty="0"/>
              <a:t> (ii) </a:t>
            </a:r>
            <a:r>
              <a:rPr lang="en-US" i="1" dirty="0" err="1"/>
              <a:t>Nephotettix</a:t>
            </a:r>
            <a:r>
              <a:rPr lang="en-US" i="1" dirty="0"/>
              <a:t> </a:t>
            </a:r>
            <a:r>
              <a:rPr lang="en-US" i="1" dirty="0" err="1"/>
              <a:t>nigropictus</a:t>
            </a:r>
            <a:r>
              <a:rPr lang="en-US" i="1" dirty="0"/>
              <a:t> </a:t>
            </a:r>
            <a:r>
              <a:rPr lang="en-US" dirty="0"/>
              <a:t>– Green Rice Leaf Hopper</a:t>
            </a:r>
            <a:br>
              <a:rPr lang="en-US" dirty="0"/>
            </a:br>
            <a:r>
              <a:rPr lang="en-US" dirty="0"/>
              <a:t>(iii)</a:t>
            </a:r>
            <a:r>
              <a:rPr lang="en-US" i="1" dirty="0"/>
              <a:t> </a:t>
            </a:r>
            <a:r>
              <a:rPr lang="en-US" i="1" dirty="0" err="1"/>
              <a:t>Nephotettix</a:t>
            </a:r>
            <a:r>
              <a:rPr lang="en-US" i="1" dirty="0"/>
              <a:t> </a:t>
            </a:r>
            <a:r>
              <a:rPr lang="en-US" i="1" dirty="0" err="1"/>
              <a:t>furcifera</a:t>
            </a:r>
            <a:r>
              <a:rPr lang="en-US" i="1" dirty="0"/>
              <a:t> </a:t>
            </a:r>
            <a:r>
              <a:rPr lang="en-US" dirty="0"/>
              <a:t>–White-backed Rice Plant Hopper</a:t>
            </a:r>
            <a:br>
              <a:rPr lang="en-US" dirty="0"/>
            </a:br>
            <a:r>
              <a:rPr lang="en-US" dirty="0"/>
              <a:t>(iv) </a:t>
            </a:r>
            <a:r>
              <a:rPr lang="en-US" i="1" dirty="0" err="1"/>
              <a:t>Recilia</a:t>
            </a:r>
            <a:r>
              <a:rPr lang="en-US" i="1" dirty="0"/>
              <a:t> </a:t>
            </a:r>
            <a:r>
              <a:rPr lang="en-US" i="1" dirty="0" err="1"/>
              <a:t>dorsalis</a:t>
            </a:r>
            <a:r>
              <a:rPr lang="en-US"/>
              <a:t> – Zigzag Rice Leaf Hopper</a:t>
            </a:r>
            <a:br>
              <a:rPr lang="en-US"/>
            </a:br>
            <a:r>
              <a:rPr lang="en-US"/>
              <a:t>The life cycle is completed in 3 weeks and 6 generations are possible in a year.</a:t>
            </a:r>
            <a:br>
              <a:rPr lang="en-US"/>
            </a:br>
            <a:r>
              <a:rPr lang="en-US"/>
              <a:t> </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 OF RICE (a) Rice Stem Borers: Stem or stalk borers are found wherever rice is grown and are usually present in the greatest numbers at the end of the rainy season. The most important ones are:  (i) Chilo polychrysus – Dark-headed Rice Stem Borer  (ii) Chilo suppressalis – Stripped Rice Stem Borer  (iii) Sesamia inferens – Purple Stalk Borer  (iv) Scirpophaga innotata – White Paddy Stem Borer  (v) Scirpophaga incertulas – Yellow Paddy Stem Borer The developmental cycle of all stem borers is similar. The adult female moth lays about 200 eggs on the leaves or sheaths of the rice plant. The caterpillars hatch after 5 – 10 days and begin to feed on the leaves; they later bore into the stalk and feed on the plant.  (b)  Rice hoppers: Rice hoppers devour rice and inflict great damage because they are carriers of destructive virus diseases. The most important ones are:    (i) Nilaparvata lugens  -  Brown Rice Plant Hopper   (ii) Nephotettix nigropictus – Green Rice Leaf Hopper (iii) Nephotettix furcifera –White-backed Rice Plant Hopper (iv) Recilia dorsalis – Zigzag Rice Leaf Hopper The life cycle is completed in 3 weeks and 6 generations are possible in a year.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 OF RICE (a) Rice Stem Borers: Stem or stalk borers are found wherever rice is grown and are usually present in the greatest numbers at the end of the rainy season. The most important ones are:  (i) Chilo polychrysus – Dark-headed Rice Stem Borer  (ii) Chilo suppressalis – Stripped Rice Stem Borer  (iii) Sesamia inferens – Purple Stalk Borer  (iv) Scirpophaga innotata – White Paddy Stem Borer  (v) Scirpophaga incertulas – Yellow Paddy Stem Borer The developmental cycle of all stem borers is similar. The adult female moth lays about 200 eggs on the leaves or sheaths of the rice plant. The caterpillars hatch after 5 – 10 days and begin to feed on the leaves; they later bore into the stalk and feed on the plant.  (b)  Rice hoppers: Rice hoppers devour rice and inflict great damage because they are carriers of destructive virus diseases. The most important ones are:    (i) Nilaparvata lugens  -  Brown Rice Plant Hopper   (ii) Nephotettix nigropictus – Green Rice Leaf Hopper (iii) Nephotettix furcifera –White-backed Rice Plant Hopper (iv) Recilia dorsalis – Zigzag Rice Leaf Hopper The life cycle is completed in 3 weeks and 6 generations are possible in a year.   </dc:title>
  <dc:creator>HP</dc:creator>
  <cp:lastModifiedBy>HP</cp:lastModifiedBy>
  <cp:revision>1</cp:revision>
  <dcterms:created xsi:type="dcterms:W3CDTF">2012-06-12T07:58:26Z</dcterms:created>
  <dcterms:modified xsi:type="dcterms:W3CDTF">2012-06-12T07:58:57Z</dcterms:modified>
</cp:coreProperties>
</file>