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30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BA4173-7493-425F-88AC-F1F93F8B3C4C}"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BA4173-7493-425F-88AC-F1F93F8B3C4C}"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BA4173-7493-425F-88AC-F1F93F8B3C4C}"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BA4173-7493-425F-88AC-F1F93F8B3C4C}"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BA4173-7493-425F-88AC-F1F93F8B3C4C}"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BA4173-7493-425F-88AC-F1F93F8B3C4C}"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BA4173-7493-425F-88AC-F1F93F8B3C4C}"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BA4173-7493-425F-88AC-F1F93F8B3C4C}"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BA4173-7493-425F-88AC-F1F93F8B3C4C}"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BA4173-7493-425F-88AC-F1F93F8B3C4C}"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BA4173-7493-425F-88AC-F1F93F8B3C4C}"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1B95C-7656-450B-A923-9D1DFD767B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A4173-7493-425F-88AC-F1F93F8B3C4C}"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1B95C-7656-450B-A923-9D1DFD767B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PEST OF CASSAVA</a:t>
            </a:r>
            <a:r>
              <a:rPr lang="en-US" dirty="0"/>
              <a:t/>
            </a:r>
            <a:br>
              <a:rPr lang="en-US" dirty="0"/>
            </a:br>
            <a:r>
              <a:rPr lang="en-US" dirty="0"/>
              <a:t> </a:t>
            </a:r>
            <a:r>
              <a:rPr lang="en-US" b="1" dirty="0"/>
              <a:t>(</a:t>
            </a:r>
            <a:r>
              <a:rPr lang="en-US" b="1" dirty="0" err="1"/>
              <a:t>i</a:t>
            </a:r>
            <a:r>
              <a:rPr lang="en-US" b="1" dirty="0"/>
              <a:t>) </a:t>
            </a:r>
            <a:r>
              <a:rPr lang="en-US" b="1" i="1" dirty="0" err="1"/>
              <a:t>Zonocerus</a:t>
            </a:r>
            <a:r>
              <a:rPr lang="en-US" b="1" i="1" dirty="0"/>
              <a:t> </a:t>
            </a:r>
            <a:r>
              <a:rPr lang="en-US" b="1" i="1" dirty="0" err="1"/>
              <a:t>variegatus</a:t>
            </a:r>
            <a:r>
              <a:rPr lang="en-US" b="1" dirty="0"/>
              <a:t> (Elegant Grasshopper)</a:t>
            </a:r>
            <a:r>
              <a:rPr lang="en-US" dirty="0"/>
              <a:t/>
            </a:r>
            <a:br>
              <a:rPr lang="en-US" dirty="0"/>
            </a:br>
            <a:r>
              <a:rPr lang="en-US" dirty="0"/>
              <a:t>The nymphs are black with yellow ringed legs and antennae. The adults (3.5cm long) are dark green, boldly patterned with yellow, black and orange. There are five instars and total </a:t>
            </a:r>
            <a:r>
              <a:rPr lang="en-US" dirty="0" err="1"/>
              <a:t>nymphal</a:t>
            </a:r>
            <a:r>
              <a:rPr lang="en-US" dirty="0"/>
              <a:t> period is about 4 months. Adult life span is 3 - 4 months. </a:t>
            </a:r>
            <a:br>
              <a:rPr lang="en-US" dirty="0"/>
            </a:br>
            <a:r>
              <a:rPr lang="en-US" b="1" dirty="0"/>
              <a:t>(ii) </a:t>
            </a:r>
            <a:r>
              <a:rPr lang="en-US" b="1" i="1" dirty="0" err="1"/>
              <a:t>Mononychellus</a:t>
            </a:r>
            <a:r>
              <a:rPr lang="en-US" b="1" i="1" dirty="0"/>
              <a:t> </a:t>
            </a:r>
            <a:r>
              <a:rPr lang="en-US" b="1" i="1" dirty="0" err="1"/>
              <a:t>tanajoa</a:t>
            </a:r>
            <a:r>
              <a:rPr lang="en-US" b="1" i="1" dirty="0"/>
              <a:t> </a:t>
            </a:r>
            <a:r>
              <a:rPr lang="en-US" b="1" dirty="0"/>
              <a:t>or</a:t>
            </a:r>
            <a:r>
              <a:rPr lang="en-US" b="1" i="1" dirty="0"/>
              <a:t> M. </a:t>
            </a:r>
            <a:r>
              <a:rPr lang="en-US" b="1" i="1" dirty="0" err="1"/>
              <a:t>Progresivus</a:t>
            </a:r>
            <a:r>
              <a:rPr lang="en-US" b="1" dirty="0"/>
              <a:t> (Cassava Green Mites)</a:t>
            </a:r>
            <a:r>
              <a:rPr lang="en-US" dirty="0"/>
              <a:t/>
            </a:r>
            <a:br>
              <a:rPr lang="en-US" dirty="0"/>
            </a:br>
            <a:r>
              <a:rPr lang="en-US" dirty="0"/>
              <a:t>They are smaller than many spider mites, green in </a:t>
            </a:r>
            <a:r>
              <a:rPr lang="en-US" dirty="0" err="1"/>
              <a:t>colour</a:t>
            </a:r>
            <a:r>
              <a:rPr lang="en-US" dirty="0"/>
              <a:t> at a young age turning yellowish as adult. Adult female produce between 20 – 90 eggs during a life time of 4 weeks. Developmental time from egg to adult is about 14 days. </a:t>
            </a:r>
            <a:br>
              <a:rPr lang="en-US" dirty="0"/>
            </a:br>
            <a:r>
              <a:rPr lang="en-US" b="1" dirty="0"/>
              <a:t>(iii) </a:t>
            </a:r>
            <a:r>
              <a:rPr lang="en-US" b="1" i="1" dirty="0" err="1"/>
              <a:t>Phenacoccus</a:t>
            </a:r>
            <a:r>
              <a:rPr lang="en-US" b="1" i="1" dirty="0"/>
              <a:t> </a:t>
            </a:r>
            <a:r>
              <a:rPr lang="en-US" b="1" i="1" dirty="0" err="1"/>
              <a:t>manihoti</a:t>
            </a:r>
            <a:r>
              <a:rPr lang="en-US" b="1" i="1" dirty="0"/>
              <a:t> </a:t>
            </a:r>
            <a:r>
              <a:rPr lang="en-US" b="1" dirty="0"/>
              <a:t>– Cassava mealy bug.</a:t>
            </a:r>
            <a:r>
              <a:rPr lang="en-US" dirty="0"/>
              <a:t> Live adult female are pinkish in </a:t>
            </a:r>
            <a:r>
              <a:rPr lang="en-US" dirty="0" err="1"/>
              <a:t>colour</a:t>
            </a:r>
            <a:r>
              <a:rPr lang="en-US" dirty="0"/>
              <a:t>, 1-3mm in length. Life cycle from egg to adult takes 33 days at 27</a:t>
            </a:r>
            <a:r>
              <a:rPr lang="en-US" baseline="30000" dirty="0"/>
              <a:t>o</a:t>
            </a:r>
            <a:r>
              <a:rPr lang="en-US" dirty="0"/>
              <a:t>C.  </a:t>
            </a:r>
            <a:r>
              <a:rPr lang="en-US" i="1" dirty="0"/>
              <a:t>P. </a:t>
            </a:r>
            <a:r>
              <a:rPr lang="en-US" i="1" dirty="0" err="1"/>
              <a:t>manihoti</a:t>
            </a:r>
            <a:r>
              <a:rPr lang="en-US" dirty="0"/>
              <a:t> is a </a:t>
            </a:r>
            <a:r>
              <a:rPr lang="en-US" dirty="0" err="1"/>
              <a:t>parthenogenetic</a:t>
            </a:r>
            <a:r>
              <a:rPr lang="en-US" dirty="0"/>
              <a:t> species </a:t>
            </a:r>
            <a:br>
              <a:rPr lang="en-US" dirty="0"/>
            </a:br>
            <a:r>
              <a:rPr lang="en-US" b="1" dirty="0"/>
              <a:t>(iv)</a:t>
            </a:r>
            <a:r>
              <a:rPr lang="en-US" b="1" i="1" dirty="0"/>
              <a:t> </a:t>
            </a:r>
            <a:r>
              <a:rPr lang="en-US" b="1" i="1" dirty="0" err="1"/>
              <a:t>Bemisia</a:t>
            </a:r>
            <a:r>
              <a:rPr lang="en-US" b="1" i="1" dirty="0"/>
              <a:t> </a:t>
            </a:r>
            <a:r>
              <a:rPr lang="en-US" b="1" i="1" dirty="0" err="1"/>
              <a:t>tabaci</a:t>
            </a:r>
            <a:r>
              <a:rPr lang="en-US" b="1" i="1" dirty="0"/>
              <a:t> </a:t>
            </a:r>
            <a:r>
              <a:rPr lang="en-US" b="1" dirty="0"/>
              <a:t>(Tobacco white fly)</a:t>
            </a:r>
            <a:r>
              <a:rPr lang="en-US" dirty="0"/>
              <a:t> -. The eggs are 0.2mm in size, pear-shaped and white when first laid, but later turns brown. They hatch after about 7 days. The total </a:t>
            </a:r>
            <a:r>
              <a:rPr lang="en-US" dirty="0" err="1"/>
              <a:t>nymphal</a:t>
            </a:r>
            <a:r>
              <a:rPr lang="en-US" dirty="0"/>
              <a:t> period last 2 - 4 weeks according to temperature. </a:t>
            </a:r>
            <a:r>
              <a:rPr lang="en-US"/>
              <a:t>They are particularly important as vector of Cassava Mosaic Virus.</a:t>
            </a:r>
            <a:br>
              <a:rPr lang="en-US"/>
            </a:b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PEST OF CASSAVA  (i) Zonocerus variegatus (Elegant Grasshopper) The nymphs are black with yellow ringed legs and antennae. The adults (3.5cm long) are dark green, boldly patterned with yellow, black and orange. There are five instars and total nymphal period is about 4 months. Adult life span is 3 - 4 months.  (ii) Mononychellus tanajoa or M. Progresivus (Cassava Green Mites) They are smaller than many spider mites, green in colour at a young age turning yellowish as adult. Adult female produce between 20 – 90 eggs during a life time of 4 weeks. Developmental time from egg to adult is about 14 days.  (iii) Phenacoccus manihoti – Cassava mealy bug. Live adult female are pinkish in colour, 1-3mm in length. Life cycle from egg to adult takes 33 days at 27oC.  P. manihoti is a parthenogenetic species  (iv) Bemisia tabaci (Tobacco white fly) -. The eggs are 0.2mm in size, pear-shaped and white when first laid, but later turns brown. They hatch after about 7 days. The total nymphal period last 2 - 4 weeks according to temperature. They are particularly important as vector of Cassava Mosaic Virus.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PEST OF CASSAVA  (i) Zonocerus variegatus (Elegant Grasshopper) The nymphs are black with yellow ringed legs and antennae. The adults (3.5cm long) are dark green, boldly patterned with yellow, black and orange. There are five instars and total nymphal period is about 4 months. Adult life span is 3 - 4 months.  (ii) Mononychellus tanajoa or M. Progresivus (Cassava Green Mites) They are smaller than many spider mites, green in colour at a young age turning yellowish as adult. Adult female produce between 20 – 90 eggs during a life time of 4 weeks. Developmental time from egg to adult is about 14 days.  (iii) Phenacoccus manihoti – Cassava mealy bug. Live adult female are pinkish in colour, 1-3mm in length. Life cycle from egg to adult takes 33 days at 27oC.  P. manihoti is a parthenogenetic species  (iv) Bemisia tabaci (Tobacco white fly) -. The eggs are 0.2mm in size, pear-shaped and white when first laid, but later turns brown. They hatch after about 7 days. The total nymphal period last 2 - 4 weeks according to temperature. They are particularly important as vector of Cassava Mosaic Virus. </dc:title>
  <dc:creator>HP</dc:creator>
  <cp:lastModifiedBy>HP</cp:lastModifiedBy>
  <cp:revision>1</cp:revision>
  <dcterms:created xsi:type="dcterms:W3CDTF">2012-06-12T07:56:58Z</dcterms:created>
  <dcterms:modified xsi:type="dcterms:W3CDTF">2012-06-12T07:57:21Z</dcterms:modified>
</cp:coreProperties>
</file>