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2" y="3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120118-B06F-437C-B921-5E7F05CA7747}"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0BE3C7-045A-450F-AE3B-FCF86210B6F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20118-B06F-437C-B921-5E7F05CA7747}"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0BE3C7-045A-450F-AE3B-FCF86210B6F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20118-B06F-437C-B921-5E7F05CA7747}"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0BE3C7-045A-450F-AE3B-FCF86210B6F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20118-B06F-437C-B921-5E7F05CA7747}"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0BE3C7-045A-450F-AE3B-FCF86210B6F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120118-B06F-437C-B921-5E7F05CA7747}"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0BE3C7-045A-450F-AE3B-FCF86210B6F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120118-B06F-437C-B921-5E7F05CA7747}"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0BE3C7-045A-450F-AE3B-FCF86210B6F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120118-B06F-437C-B921-5E7F05CA7747}" type="datetimeFigureOut">
              <a:rPr lang="en-US" smtClean="0"/>
              <a:t>6/12/2012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0BE3C7-045A-450F-AE3B-FCF86210B6F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120118-B06F-437C-B921-5E7F05CA7747}" type="datetimeFigureOut">
              <a:rPr lang="en-US" smtClean="0"/>
              <a:t>6/12/2012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0BE3C7-045A-450F-AE3B-FCF86210B6F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20118-B06F-437C-B921-5E7F05CA7747}" type="datetimeFigureOut">
              <a:rPr lang="en-US" smtClean="0"/>
              <a:t>6/12/2012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0BE3C7-045A-450F-AE3B-FCF86210B6F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20118-B06F-437C-B921-5E7F05CA7747}"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0BE3C7-045A-450F-AE3B-FCF86210B6F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20118-B06F-437C-B921-5E7F05CA7747}"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0BE3C7-045A-450F-AE3B-FCF86210B6F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20118-B06F-437C-B921-5E7F05CA7747}" type="datetimeFigureOut">
              <a:rPr lang="en-US" smtClean="0"/>
              <a:t>6/12/2012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0BE3C7-045A-450F-AE3B-FCF86210B6F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INSECT PEST OF YAM</a:t>
            </a:r>
            <a:r>
              <a:rPr lang="en-US" dirty="0"/>
              <a:t/>
            </a:r>
            <a:br>
              <a:rPr lang="en-US" dirty="0"/>
            </a:br>
            <a:r>
              <a:rPr lang="en-US" b="1" dirty="0"/>
              <a:t>(</a:t>
            </a:r>
            <a:r>
              <a:rPr lang="en-US" b="1" dirty="0" err="1"/>
              <a:t>i</a:t>
            </a:r>
            <a:r>
              <a:rPr lang="en-US" b="1" dirty="0"/>
              <a:t>) </a:t>
            </a:r>
            <a:r>
              <a:rPr lang="en-US" b="1" i="1" dirty="0" err="1"/>
              <a:t>Heteroligus</a:t>
            </a:r>
            <a:r>
              <a:rPr lang="en-US" b="1" i="1" dirty="0"/>
              <a:t> </a:t>
            </a:r>
            <a:r>
              <a:rPr lang="en-US" b="1" dirty="0"/>
              <a:t>sp. (</a:t>
            </a:r>
            <a:r>
              <a:rPr lang="en-US" b="1" i="1" dirty="0"/>
              <a:t>H. </a:t>
            </a:r>
            <a:r>
              <a:rPr lang="en-US" b="1" i="1" dirty="0" err="1"/>
              <a:t>meles</a:t>
            </a:r>
            <a:r>
              <a:rPr lang="en-US" b="1" i="1" dirty="0"/>
              <a:t> and H. </a:t>
            </a:r>
            <a:r>
              <a:rPr lang="en-US" b="1" i="1" dirty="0" err="1"/>
              <a:t>appius</a:t>
            </a:r>
            <a:r>
              <a:rPr lang="en-US" b="1" i="1" dirty="0"/>
              <a:t>)</a:t>
            </a:r>
            <a:r>
              <a:rPr lang="en-US" b="1" dirty="0"/>
              <a:t> - Yam Tuber Beetles:</a:t>
            </a:r>
            <a:r>
              <a:rPr lang="en-US" dirty="0"/>
              <a:t> Female </a:t>
            </a:r>
            <a:r>
              <a:rPr lang="en-US" i="1" dirty="0"/>
              <a:t>H. </a:t>
            </a:r>
            <a:r>
              <a:rPr lang="en-US" i="1" dirty="0" err="1"/>
              <a:t>meles</a:t>
            </a:r>
            <a:r>
              <a:rPr lang="en-US" i="1" dirty="0"/>
              <a:t> </a:t>
            </a:r>
            <a:r>
              <a:rPr lang="en-US" dirty="0"/>
              <a:t> lay eggs in moist soil in swampy breeding site. Development is completed in 4-5months. </a:t>
            </a:r>
            <a:br>
              <a:rPr lang="en-US" dirty="0"/>
            </a:br>
            <a:r>
              <a:rPr lang="en-US" b="1" dirty="0"/>
              <a:t>(ii) </a:t>
            </a:r>
            <a:r>
              <a:rPr lang="en-US" b="1" i="1" dirty="0" err="1"/>
              <a:t>Crioceris</a:t>
            </a:r>
            <a:r>
              <a:rPr lang="en-US" b="1" i="1" dirty="0"/>
              <a:t> </a:t>
            </a:r>
            <a:r>
              <a:rPr lang="en-US" b="1" i="1" dirty="0" err="1"/>
              <a:t>livida</a:t>
            </a:r>
            <a:r>
              <a:rPr lang="en-US" b="1" dirty="0"/>
              <a:t> and </a:t>
            </a:r>
            <a:r>
              <a:rPr lang="en-US" b="1" i="1" dirty="0" err="1"/>
              <a:t>Lema</a:t>
            </a:r>
            <a:r>
              <a:rPr lang="en-US" b="1" i="1" dirty="0"/>
              <a:t> </a:t>
            </a:r>
            <a:r>
              <a:rPr lang="en-US" b="1" i="1" dirty="0" err="1"/>
              <a:t>armata</a:t>
            </a:r>
            <a:r>
              <a:rPr lang="en-US" b="1" dirty="0"/>
              <a:t> – Yam Leaf Beetles.</a:t>
            </a:r>
            <a:r>
              <a:rPr lang="en-US" dirty="0"/>
              <a:t> Adult </a:t>
            </a:r>
            <a:r>
              <a:rPr lang="en-US" i="1" dirty="0"/>
              <a:t>C. </a:t>
            </a:r>
            <a:r>
              <a:rPr lang="en-US" i="1" dirty="0" err="1"/>
              <a:t>livida</a:t>
            </a:r>
            <a:r>
              <a:rPr lang="en-US" i="1" dirty="0"/>
              <a:t> </a:t>
            </a:r>
            <a:r>
              <a:rPr lang="en-US" dirty="0"/>
              <a:t>is red- brownish to black with hard wings or elytra that are yellow to brown with black spots. The larvae of both species are shiny. Female beetles lay eggs in clusters on the underside of the leaves. </a:t>
            </a:r>
            <a:r>
              <a:rPr lang="en-US"/>
              <a:t>Pupation takes places in the soil and the total developmental period is 3 - 4 weeks.</a:t>
            </a:r>
            <a:br>
              <a:rPr lang="en-US"/>
            </a:br>
            <a:r>
              <a:rPr lang="en-US"/>
              <a:t> </a:t>
            </a:r>
            <a:br>
              <a:rPr lang="en-US"/>
            </a:br>
            <a:r>
              <a:rPr lang="en-US"/>
              <a:t> </a:t>
            </a:r>
            <a:br>
              <a:rPr lang="en-US"/>
            </a:b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INSECT PEST OF YAM (i) Heteroligus sp. (H. meles and H. appius) - Yam Tuber Beetles: Female H. meles  lay eggs in moist soil in swampy breeding site. Development is completed in 4-5months.  (ii) Crioceris livida and Lema armata – Yam Leaf Beetles. Adult C. livida is red- brownish to black with hard wings or elytra that are yellow to brown with black spots. The larvae of both species are shiny. Female beetles lay eggs in clusters on the underside of the leaves. Pupation takes places in the soil and the total developmental period is 3 - 4 weeks.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INSECT PEST OF YAM (i) Heteroligus sp. (H. meles and H. appius) - Yam Tuber Beetles: Female H. meles  lay eggs in moist soil in swampy breeding site. Development is completed in 4-5months.  (ii) Crioceris livida and Lema armata – Yam Leaf Beetles. Adult C. livida is red- brownish to black with hard wings or elytra that are yellow to brown with black spots. The larvae of both species are shiny. Female beetles lay eggs in clusters on the underside of the leaves. Pupation takes places in the soil and the total developmental period is 3 - 4 weeks.     </dc:title>
  <dc:creator>HP</dc:creator>
  <cp:lastModifiedBy>HP</cp:lastModifiedBy>
  <cp:revision>1</cp:revision>
  <dcterms:created xsi:type="dcterms:W3CDTF">2012-06-12T07:56:36Z</dcterms:created>
  <dcterms:modified xsi:type="dcterms:W3CDTF">2012-06-12T07:56:56Z</dcterms:modified>
</cp:coreProperties>
</file>