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25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CC955-848F-4D1D-983C-07F7F185798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9B0C-7B4F-488C-91C5-EF8E29F37C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PEST OF FRUITS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(</a:t>
            </a:r>
            <a:r>
              <a:rPr lang="en-US" b="1" i="1" dirty="0" err="1"/>
              <a:t>i</a:t>
            </a:r>
            <a:r>
              <a:rPr lang="en-US" b="1" i="1" dirty="0"/>
              <a:t>)</a:t>
            </a:r>
            <a:r>
              <a:rPr lang="en-US" b="1" i="1" dirty="0" err="1"/>
              <a:t>Cryptophlebia</a:t>
            </a:r>
            <a:r>
              <a:rPr lang="en-US" b="1" i="1" dirty="0"/>
              <a:t> </a:t>
            </a:r>
            <a:r>
              <a:rPr lang="en-US" b="1" i="1" dirty="0" err="1"/>
              <a:t>leucotreta</a:t>
            </a:r>
            <a:r>
              <a:rPr lang="en-US" b="1" i="1" dirty="0"/>
              <a:t> </a:t>
            </a:r>
            <a:r>
              <a:rPr lang="en-US" b="1" dirty="0"/>
              <a:t>– False Codling Moth</a:t>
            </a:r>
            <a:r>
              <a:rPr lang="en-US" dirty="0"/>
              <a:t>. These are little brown moth with wing span of about 16mm. Flattish, oval and whitish eggs are laid singly on ripening fruit. Larvae emerge after 3 - 6days. Pupation takes places in the soil in cocoon made of silk and earth. The moth emerges after 8-12days. </a:t>
            </a:r>
            <a:br>
              <a:rPr lang="en-US" dirty="0"/>
            </a:br>
            <a:r>
              <a:rPr lang="en-US" b="1" dirty="0"/>
              <a:t>(ii) Fruit Flies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(a) Mango fruits fly - </a:t>
            </a:r>
            <a:r>
              <a:rPr lang="en-US" b="1" i="1" dirty="0" err="1"/>
              <a:t>Ceratitis</a:t>
            </a:r>
            <a:r>
              <a:rPr lang="en-US" b="1" i="1" dirty="0"/>
              <a:t> </a:t>
            </a:r>
            <a:r>
              <a:rPr lang="en-US" b="1" i="1" dirty="0" err="1"/>
              <a:t>Cosyra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(b) Melon fruits fly – </a:t>
            </a:r>
            <a:r>
              <a:rPr lang="en-US" b="1" i="1" dirty="0" err="1"/>
              <a:t>Dacus</a:t>
            </a:r>
            <a:r>
              <a:rPr lang="en-US" b="1" i="1" dirty="0"/>
              <a:t> </a:t>
            </a:r>
            <a:r>
              <a:rPr lang="en-US" b="1" i="1" dirty="0" err="1"/>
              <a:t>cucurbitae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( c) Mediterranean fruit fly – </a:t>
            </a:r>
            <a:r>
              <a:rPr lang="en-US" b="1" i="1" dirty="0" err="1"/>
              <a:t>Ceratitis</a:t>
            </a:r>
            <a:r>
              <a:rPr lang="en-US" b="1" i="1" dirty="0"/>
              <a:t> </a:t>
            </a:r>
            <a:r>
              <a:rPr lang="en-US" b="1" i="1" dirty="0" err="1"/>
              <a:t>capitata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(d) Natal fruit fly – </a:t>
            </a:r>
            <a:r>
              <a:rPr lang="en-US" b="1" i="1" dirty="0" err="1"/>
              <a:t>Ceratitis</a:t>
            </a:r>
            <a:r>
              <a:rPr lang="en-US" b="1" i="1" dirty="0"/>
              <a:t> </a:t>
            </a:r>
            <a:r>
              <a:rPr lang="en-US" b="1" i="1" dirty="0" err="1"/>
              <a:t>rosa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Fruits flies lay their eggs in group immediately under the skin of the fruit. Eggs hatch into whitish legless maggots in 2-4 days. </a:t>
            </a:r>
            <a:r>
              <a:rPr lang="en-US"/>
              <a:t>Life cycle could be completed in 10days when the weather is warm.</a:t>
            </a:r>
            <a:br>
              <a:rPr lang="en-US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PEST OF FRUITS (i)Cryptophlebia leucotreta – False Codling Moth. These are little brown moth with wing span of about 16mm. Flattish, oval and whitish eggs are laid singly on ripening fruit. Larvae emerge after 3 - 6days. Pupation takes places in the soil in cocoon made of silk and earth. The moth emerges after 8-12days.  (ii) Fruit Flies  (a) Mango fruits fly - Ceratitis Cosyra (b) Melon fruits fly – Dacus cucurbitae ( c) Mediterranean fruit fly – Ceratitis capitata (d) Natal fruit fly – Ceratitis rosa Fruits flies lay their eggs in group immediately under the skin of the fruit. Eggs hatch into whitish legless maggots in 2-4 days. Life cycle could be completed in 10days when the weather is warm.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PEST OF FRUITS (i)Cryptophlebia leucotreta – False Codling Moth. These are little brown moth with wing span of about 16mm. Flattish, oval and whitish eggs are laid singly on ripening fruit. Larvae emerge after 3 - 6days. Pupation takes places in the soil in cocoon made of silk and earth. The moth emerges after 8-12days.  (ii) Fruit Flies  (a) Mango fruits fly - Ceratitis Cosyra (b) Melon fruits fly – Dacus cucurbitae ( c) Mediterranean fruit fly – Ceratitis capitata (d) Natal fruit fly – Ceratitis rosa Fruits flies lay their eggs in group immediately under the skin of the fruit. Eggs hatch into whitish legless maggots in 2-4 days. Life cycle could be completed in 10days when the weather is warm. </dc:title>
  <dc:creator>HP</dc:creator>
  <cp:lastModifiedBy>HP</cp:lastModifiedBy>
  <cp:revision>1</cp:revision>
  <dcterms:created xsi:type="dcterms:W3CDTF">2012-06-12T07:55:36Z</dcterms:created>
  <dcterms:modified xsi:type="dcterms:W3CDTF">2012-06-12T07:56:33Z</dcterms:modified>
</cp:coreProperties>
</file>