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2" y="9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78EF-77D0-458D-9B89-611708396E3A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E9F1-B14F-4AC2-A09A-EDB4939250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78EF-77D0-458D-9B89-611708396E3A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E9F1-B14F-4AC2-A09A-EDB4939250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78EF-77D0-458D-9B89-611708396E3A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E9F1-B14F-4AC2-A09A-EDB4939250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78EF-77D0-458D-9B89-611708396E3A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E9F1-B14F-4AC2-A09A-EDB4939250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78EF-77D0-458D-9B89-611708396E3A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E9F1-B14F-4AC2-A09A-EDB4939250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78EF-77D0-458D-9B89-611708396E3A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E9F1-B14F-4AC2-A09A-EDB4939250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78EF-77D0-458D-9B89-611708396E3A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E9F1-B14F-4AC2-A09A-EDB4939250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78EF-77D0-458D-9B89-611708396E3A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E9F1-B14F-4AC2-A09A-EDB4939250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78EF-77D0-458D-9B89-611708396E3A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E9F1-B14F-4AC2-A09A-EDB4939250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78EF-77D0-458D-9B89-611708396E3A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E9F1-B14F-4AC2-A09A-EDB4939250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B78EF-77D0-458D-9B89-611708396E3A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E9F1-B14F-4AC2-A09A-EDB4939250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B78EF-77D0-458D-9B89-611708396E3A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8E9F1-B14F-4AC2-A09A-EDB4939250B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PEST OF VEGETABLE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(a) OKRA - </a:t>
            </a:r>
            <a:r>
              <a:rPr lang="en-US" b="1" i="1" dirty="0"/>
              <a:t>Hibiscus </a:t>
            </a:r>
            <a:r>
              <a:rPr lang="en-US" b="1" i="1" dirty="0" err="1"/>
              <a:t>esculentus</a:t>
            </a:r>
            <a:r>
              <a:rPr lang="en-US" b="1" i="1" dirty="0"/>
              <a:t> (</a:t>
            </a:r>
            <a:r>
              <a:rPr lang="en-US" b="1" i="1" dirty="0" err="1"/>
              <a:t>Abelmoschus</a:t>
            </a:r>
            <a:r>
              <a:rPr lang="en-US" b="1" i="1" dirty="0"/>
              <a:t> </a:t>
            </a:r>
            <a:r>
              <a:rPr lang="en-US" b="1" i="1" dirty="0" err="1"/>
              <a:t>esculentum</a:t>
            </a:r>
            <a:r>
              <a:rPr lang="en-US" b="1" dirty="0"/>
              <a:t>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Insect pest of okra are:</a:t>
            </a:r>
            <a:br>
              <a:rPr lang="en-US" dirty="0"/>
            </a:br>
            <a:r>
              <a:rPr lang="en-US" dirty="0"/>
              <a:t>·	</a:t>
            </a:r>
            <a:r>
              <a:rPr lang="en-US" b="1" i="1" dirty="0" err="1"/>
              <a:t>Podagrica</a:t>
            </a:r>
            <a:r>
              <a:rPr lang="en-US" b="1" dirty="0"/>
              <a:t> </a:t>
            </a:r>
            <a:r>
              <a:rPr lang="en-US" b="1" dirty="0" err="1"/>
              <a:t>spp</a:t>
            </a:r>
            <a:r>
              <a:rPr lang="en-US" b="1" dirty="0"/>
              <a:t>- Flea Beetles</a:t>
            </a:r>
            <a:r>
              <a:rPr lang="en-US" dirty="0"/>
              <a:t> - Larva feed on the roots and the beetles eat numerous small holes in the leaves causing defoliation. </a:t>
            </a:r>
            <a:br>
              <a:rPr lang="en-US" dirty="0"/>
            </a:br>
            <a:r>
              <a:rPr lang="en-US" dirty="0"/>
              <a:t>·	</a:t>
            </a:r>
            <a:r>
              <a:rPr lang="en-US" b="1" i="1" dirty="0" err="1"/>
              <a:t>Cyagrus</a:t>
            </a:r>
            <a:r>
              <a:rPr lang="en-US" b="1" i="1" dirty="0"/>
              <a:t> </a:t>
            </a:r>
            <a:r>
              <a:rPr lang="en-US" b="1" i="1" dirty="0" err="1"/>
              <a:t>calcaratus</a:t>
            </a:r>
            <a:r>
              <a:rPr lang="en-US" b="1" dirty="0"/>
              <a:t> – Leaf Beetles </a:t>
            </a:r>
            <a:r>
              <a:rPr lang="en-US" dirty="0"/>
              <a:t>– Larva feed on the roots and the beetles eat numerous small holes in the leaves causing defoliation.</a:t>
            </a:r>
            <a:br>
              <a:rPr lang="en-US" dirty="0"/>
            </a:br>
            <a:r>
              <a:rPr lang="en-US" dirty="0"/>
              <a:t>·	</a:t>
            </a:r>
            <a:r>
              <a:rPr lang="en-US" b="1" i="1" dirty="0" err="1"/>
              <a:t>Earias</a:t>
            </a:r>
            <a:r>
              <a:rPr lang="en-US" b="1" i="1" dirty="0"/>
              <a:t> </a:t>
            </a:r>
            <a:r>
              <a:rPr lang="en-US" b="1" i="1" dirty="0" err="1"/>
              <a:t>biplaga</a:t>
            </a:r>
            <a:r>
              <a:rPr lang="en-US" b="1" dirty="0"/>
              <a:t> – Spiny Bud Worms</a:t>
            </a:r>
            <a:r>
              <a:rPr lang="en-US" dirty="0"/>
              <a:t> – Larvae bore into buds destroying them and reducing fruit set. Other insect pest of Okra are: </a:t>
            </a:r>
            <a:br>
              <a:rPr lang="en-US" dirty="0"/>
            </a:br>
            <a:r>
              <a:rPr lang="en-US" dirty="0"/>
              <a:t>·	</a:t>
            </a:r>
            <a:r>
              <a:rPr lang="en-US" b="1" i="1" dirty="0" err="1"/>
              <a:t>Empoasca</a:t>
            </a:r>
            <a:r>
              <a:rPr lang="en-US" b="1" i="1" dirty="0"/>
              <a:t> </a:t>
            </a:r>
            <a:r>
              <a:rPr lang="en-US" b="1" i="1" dirty="0" err="1"/>
              <a:t>fasciallis</a:t>
            </a:r>
            <a:r>
              <a:rPr lang="en-US" b="1" dirty="0"/>
              <a:t> – Cotton </a:t>
            </a:r>
            <a:r>
              <a:rPr lang="en-US" b="1" dirty="0" err="1"/>
              <a:t>Jassids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·	</a:t>
            </a:r>
            <a:r>
              <a:rPr lang="en-US" b="1" i="1" dirty="0"/>
              <a:t>Aphis </a:t>
            </a:r>
            <a:r>
              <a:rPr lang="en-US" b="1" i="1" dirty="0" err="1"/>
              <a:t>gossypii</a:t>
            </a:r>
            <a:r>
              <a:rPr lang="en-US" b="1" dirty="0"/>
              <a:t> – Cotton Aphids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·	</a:t>
            </a:r>
            <a:r>
              <a:rPr lang="en-US" b="1" i="1" dirty="0" err="1"/>
              <a:t>Bemisia</a:t>
            </a:r>
            <a:r>
              <a:rPr lang="en-US" b="1" i="1" dirty="0"/>
              <a:t> </a:t>
            </a:r>
            <a:r>
              <a:rPr lang="en-US" b="1" i="1" dirty="0" err="1"/>
              <a:t>tabaci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·	</a:t>
            </a:r>
            <a:r>
              <a:rPr lang="en-US" b="1" i="1" dirty="0" err="1"/>
              <a:t>Dysdercus</a:t>
            </a:r>
            <a:r>
              <a:rPr lang="en-US" b="1" i="1" dirty="0"/>
              <a:t> </a:t>
            </a:r>
            <a:r>
              <a:rPr lang="en-US" b="1" i="1" dirty="0" err="1"/>
              <a:t>superstitiosis</a:t>
            </a:r>
            <a:r>
              <a:rPr lang="en-US" b="1" dirty="0"/>
              <a:t> – Cotton </a:t>
            </a:r>
            <a:r>
              <a:rPr lang="en-US" b="1" dirty="0" err="1"/>
              <a:t>Stainer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·	</a:t>
            </a:r>
            <a:r>
              <a:rPr lang="en-US" b="1" i="1" dirty="0" err="1"/>
              <a:t>Sylepta</a:t>
            </a:r>
            <a:r>
              <a:rPr lang="en-US" b="1" i="1" dirty="0"/>
              <a:t> </a:t>
            </a:r>
            <a:r>
              <a:rPr lang="en-US" b="1" i="1" dirty="0" err="1"/>
              <a:t>derogata</a:t>
            </a:r>
            <a:r>
              <a:rPr lang="en-US" b="1" i="1" dirty="0"/>
              <a:t> </a:t>
            </a:r>
            <a:r>
              <a:rPr lang="en-US" b="1" dirty="0"/>
              <a:t>- Cotton Leaf Roller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·	</a:t>
            </a:r>
            <a:r>
              <a:rPr lang="en-US" b="1" i="1" dirty="0" err="1"/>
              <a:t>Pectinophora</a:t>
            </a:r>
            <a:r>
              <a:rPr lang="en-US" b="1" i="1" dirty="0"/>
              <a:t> </a:t>
            </a:r>
            <a:r>
              <a:rPr lang="en-US" b="1" i="1" dirty="0" err="1"/>
              <a:t>gossypiella</a:t>
            </a:r>
            <a:r>
              <a:rPr lang="en-US" b="1" dirty="0"/>
              <a:t> – Pink Bollworms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·	</a:t>
            </a:r>
            <a:r>
              <a:rPr lang="en-US" b="1" i="1" dirty="0" err="1"/>
              <a:t>Anoplocnemis</a:t>
            </a:r>
            <a:r>
              <a:rPr lang="en-US" b="1" i="1" dirty="0"/>
              <a:t> </a:t>
            </a:r>
            <a:r>
              <a:rPr lang="en-US" b="1" i="1" dirty="0" err="1"/>
              <a:t>curvipes</a:t>
            </a:r>
            <a:r>
              <a:rPr lang="en-US" b="1" i="1" dirty="0"/>
              <a:t> </a:t>
            </a:r>
            <a:r>
              <a:rPr lang="en-US" b="1" dirty="0"/>
              <a:t>– Pod Sucking Bug.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r>
              <a:rPr lang="en-US" dirty="0"/>
              <a:t>(b</a:t>
            </a:r>
            <a:r>
              <a:rPr lang="en-US" b="1" dirty="0"/>
              <a:t>) GARDEN EGG - </a:t>
            </a:r>
            <a:r>
              <a:rPr lang="en-US" b="1" i="1" dirty="0" err="1"/>
              <a:t>Solanum</a:t>
            </a:r>
            <a:r>
              <a:rPr lang="en-US" b="1" i="1" dirty="0"/>
              <a:t> </a:t>
            </a:r>
            <a:r>
              <a:rPr lang="en-US" b="1" i="1" dirty="0" err="1"/>
              <a:t>melongena</a:t>
            </a:r>
            <a:r>
              <a:rPr lang="en-US" dirty="0"/>
              <a:t/>
            </a:r>
            <a:br>
              <a:rPr lang="en-US" dirty="0"/>
            </a:br>
            <a:r>
              <a:rPr lang="en-US" b="1" i="1" dirty="0"/>
              <a:t>(</a:t>
            </a:r>
            <a:r>
              <a:rPr lang="en-US" b="1" i="1" dirty="0" err="1"/>
              <a:t>i</a:t>
            </a:r>
            <a:r>
              <a:rPr lang="en-US" b="1" i="1" dirty="0"/>
              <a:t>)	</a:t>
            </a:r>
            <a:r>
              <a:rPr lang="en-US" b="1" i="1" dirty="0" err="1"/>
              <a:t>Nezara</a:t>
            </a:r>
            <a:r>
              <a:rPr lang="en-US" b="1" i="1" dirty="0"/>
              <a:t> </a:t>
            </a:r>
            <a:r>
              <a:rPr lang="en-US" b="1" i="1" dirty="0" err="1"/>
              <a:t>viridula</a:t>
            </a:r>
            <a:r>
              <a:rPr lang="en-US" b="1" dirty="0"/>
              <a:t> – Green Shield Bug </a:t>
            </a:r>
            <a:r>
              <a:rPr lang="en-US" dirty="0"/>
              <a:t>– the bugs feed on the developing flowers, fruits, stem and foliage.</a:t>
            </a:r>
            <a:br>
              <a:rPr lang="en-US" dirty="0"/>
            </a:br>
            <a:r>
              <a:rPr lang="en-US" b="1" i="1" dirty="0"/>
              <a:t>(ii)	</a:t>
            </a:r>
            <a:r>
              <a:rPr lang="en-US" b="1" i="1" dirty="0" err="1"/>
              <a:t>Pachnoda</a:t>
            </a:r>
            <a:r>
              <a:rPr lang="en-US" b="1" i="1" dirty="0"/>
              <a:t> </a:t>
            </a:r>
            <a:r>
              <a:rPr lang="en-US" b="1" dirty="0" err="1"/>
              <a:t>spp</a:t>
            </a:r>
            <a:r>
              <a:rPr lang="en-US" b="1" dirty="0"/>
              <a:t> - Flower beetles </a:t>
            </a:r>
            <a:r>
              <a:rPr lang="en-US" dirty="0"/>
              <a:t>– Adults feed on leaves, flowers and fruits</a:t>
            </a:r>
            <a:br>
              <a:rPr lang="en-US" dirty="0"/>
            </a:br>
            <a:r>
              <a:rPr lang="en-US" b="1" i="1" dirty="0"/>
              <a:t>(iii)	</a:t>
            </a:r>
            <a:r>
              <a:rPr lang="en-US" b="1" i="1" dirty="0" err="1"/>
              <a:t>Spodoptera</a:t>
            </a:r>
            <a:r>
              <a:rPr lang="en-US" b="1" i="1" dirty="0"/>
              <a:t> </a:t>
            </a:r>
            <a:r>
              <a:rPr lang="en-US" b="1" i="1" dirty="0" err="1"/>
              <a:t>Littoralis</a:t>
            </a:r>
            <a:r>
              <a:rPr lang="en-US" b="1" dirty="0"/>
              <a:t> – Leaf Worms</a:t>
            </a:r>
            <a:r>
              <a:rPr lang="en-US" dirty="0"/>
              <a:t> Larvae or caterpillar feed on foliage and may bore into fruits.</a:t>
            </a:r>
            <a:br>
              <a:rPr lang="en-US" dirty="0"/>
            </a:br>
            <a:r>
              <a:rPr lang="en-US" b="1" i="1" dirty="0"/>
              <a:t>(iv)	</a:t>
            </a:r>
            <a:r>
              <a:rPr lang="en-US" b="1" i="1" dirty="0" err="1"/>
              <a:t>Podagrica</a:t>
            </a:r>
            <a:r>
              <a:rPr lang="en-US" b="1" i="1" dirty="0"/>
              <a:t> </a:t>
            </a:r>
            <a:r>
              <a:rPr lang="en-US" b="1" dirty="0" err="1"/>
              <a:t>spp</a:t>
            </a:r>
            <a:r>
              <a:rPr lang="en-US" b="1" dirty="0"/>
              <a:t> – Flea beetles.</a:t>
            </a:r>
            <a:r>
              <a:rPr lang="en-US" dirty="0"/>
              <a:t> Larvae feed on plant roots and beetles eat numerous small holes in the leaves. </a:t>
            </a:r>
            <a:br>
              <a:rPr lang="en-US" dirty="0"/>
            </a:br>
            <a:r>
              <a:rPr lang="en-US" b="1" i="1" dirty="0"/>
              <a:t>(v)	</a:t>
            </a:r>
            <a:r>
              <a:rPr lang="en-US" b="1" i="1" dirty="0" err="1"/>
              <a:t>Sylepta</a:t>
            </a:r>
            <a:r>
              <a:rPr lang="en-US" b="1" i="1" dirty="0"/>
              <a:t> </a:t>
            </a:r>
            <a:r>
              <a:rPr lang="en-US" b="1" i="1" dirty="0" err="1"/>
              <a:t>derogata</a:t>
            </a:r>
            <a:r>
              <a:rPr lang="en-US" dirty="0"/>
              <a:t> </a:t>
            </a:r>
            <a:r>
              <a:rPr lang="en-US" b="1" dirty="0"/>
              <a:t>– Leaf roller</a:t>
            </a:r>
            <a:r>
              <a:rPr lang="en-US" dirty="0"/>
              <a:t>- larvae or caterpillars feed on and roll leaves.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r>
              <a:rPr lang="en-US" b="1" dirty="0"/>
              <a:t>© TOMATOES</a:t>
            </a:r>
            <a:r>
              <a:rPr lang="en-US" dirty="0"/>
              <a:t> –</a:t>
            </a:r>
            <a:r>
              <a:rPr lang="en-US" i="1" dirty="0"/>
              <a:t> </a:t>
            </a:r>
            <a:r>
              <a:rPr lang="en-US" i="1" dirty="0" err="1"/>
              <a:t>Lycopersicon</a:t>
            </a:r>
            <a:r>
              <a:rPr lang="en-US" i="1" dirty="0"/>
              <a:t> </a:t>
            </a:r>
            <a:r>
              <a:rPr lang="en-US" i="1" dirty="0" err="1"/>
              <a:t>esculentum</a:t>
            </a:r>
            <a:r>
              <a:rPr lang="en-US" dirty="0"/>
              <a:t/>
            </a:r>
            <a:br>
              <a:rPr lang="en-US" dirty="0"/>
            </a:br>
            <a:r>
              <a:rPr lang="en-US" b="1" i="1" dirty="0"/>
              <a:t>(</a:t>
            </a:r>
            <a:r>
              <a:rPr lang="en-US" b="1" i="1" dirty="0" err="1"/>
              <a:t>i</a:t>
            </a:r>
            <a:r>
              <a:rPr lang="en-US" b="1" i="1" dirty="0"/>
              <a:t>)	</a:t>
            </a:r>
            <a:r>
              <a:rPr lang="en-US" b="1" i="1" dirty="0" err="1"/>
              <a:t>Dysdercus</a:t>
            </a:r>
            <a:r>
              <a:rPr lang="en-US" b="1" i="1" dirty="0"/>
              <a:t> </a:t>
            </a:r>
            <a:r>
              <a:rPr lang="en-US" b="1" i="1" dirty="0" err="1"/>
              <a:t>superstitiosis</a:t>
            </a:r>
            <a:r>
              <a:rPr lang="en-US" b="1" i="1" dirty="0"/>
              <a:t> </a:t>
            </a:r>
            <a:r>
              <a:rPr lang="en-US" b="1" dirty="0"/>
              <a:t>- Cotton </a:t>
            </a:r>
            <a:r>
              <a:rPr lang="en-US" b="1" dirty="0" err="1"/>
              <a:t>stainer</a:t>
            </a:r>
            <a:r>
              <a:rPr lang="en-US" b="1" dirty="0"/>
              <a:t> </a:t>
            </a:r>
            <a:r>
              <a:rPr lang="en-US" dirty="0"/>
              <a:t>– These piercing and sucking insect feed on plant stems and flower reducing plant </a:t>
            </a:r>
            <a:r>
              <a:rPr lang="en-US" dirty="0" err="1"/>
              <a:t>vigour</a:t>
            </a:r>
            <a:r>
              <a:rPr lang="en-US" dirty="0"/>
              <a:t>.</a:t>
            </a:r>
            <a:br>
              <a:rPr lang="en-US" dirty="0"/>
            </a:br>
            <a:r>
              <a:rPr lang="en-US" b="1" i="1" dirty="0"/>
              <a:t>(ii)	</a:t>
            </a:r>
            <a:r>
              <a:rPr lang="en-US" b="1" i="1" dirty="0" err="1"/>
              <a:t>Bemisia</a:t>
            </a:r>
            <a:r>
              <a:rPr lang="en-US" b="1" i="1" dirty="0"/>
              <a:t> </a:t>
            </a:r>
            <a:r>
              <a:rPr lang="en-US" b="1" i="1" dirty="0" err="1"/>
              <a:t>tabaci</a:t>
            </a:r>
            <a:r>
              <a:rPr lang="en-US" b="1" i="1" dirty="0"/>
              <a:t> </a:t>
            </a:r>
            <a:r>
              <a:rPr lang="en-US" b="1" dirty="0"/>
              <a:t>– white flies </a:t>
            </a:r>
            <a:r>
              <a:rPr lang="en-US" dirty="0"/>
              <a:t>– Nymphs and adults feed on the underside of leaves. Adults transmit virus disease.</a:t>
            </a:r>
            <a:br>
              <a:rPr lang="en-US" dirty="0"/>
            </a:br>
            <a:r>
              <a:rPr lang="en-US" b="1" i="1" dirty="0"/>
              <a:t>(iii)	</a:t>
            </a:r>
            <a:r>
              <a:rPr lang="en-US" b="1" i="1" dirty="0" err="1"/>
              <a:t>Heliothis</a:t>
            </a:r>
            <a:r>
              <a:rPr lang="en-US" b="1" i="1" dirty="0"/>
              <a:t> </a:t>
            </a:r>
            <a:r>
              <a:rPr lang="en-US" b="1" i="1" dirty="0" err="1"/>
              <a:t>zea</a:t>
            </a:r>
            <a:r>
              <a:rPr lang="en-US" dirty="0"/>
              <a:t> </a:t>
            </a:r>
            <a:r>
              <a:rPr lang="en-US" b="1" dirty="0"/>
              <a:t>– Bud worms</a:t>
            </a:r>
            <a:r>
              <a:rPr lang="en-US" dirty="0"/>
              <a:t> – Larvae bore into buds and fruits enhancing the entry of rot organism.</a:t>
            </a:r>
            <a:br>
              <a:rPr lang="en-US" dirty="0"/>
            </a:br>
            <a:r>
              <a:rPr lang="en-US" b="1" i="1" dirty="0"/>
              <a:t>(iv)	</a:t>
            </a:r>
            <a:r>
              <a:rPr lang="en-US" b="1" i="1" dirty="0" err="1"/>
              <a:t>Ophideres</a:t>
            </a:r>
            <a:r>
              <a:rPr lang="en-US" b="1" i="1" dirty="0"/>
              <a:t> </a:t>
            </a:r>
            <a:r>
              <a:rPr lang="en-US" b="1" i="1" dirty="0" err="1"/>
              <a:t>fullonia</a:t>
            </a:r>
            <a:r>
              <a:rPr lang="en-US" dirty="0"/>
              <a:t> – </a:t>
            </a:r>
            <a:r>
              <a:rPr lang="en-US" b="1" dirty="0"/>
              <a:t>Fruit piercing moths</a:t>
            </a:r>
            <a:r>
              <a:rPr lang="en-US" dirty="0"/>
              <a:t> – Adults pierces fruits during the raining season. This allows entry of rot organism and fruits are destroyed. Other insect pest of tomatoes are:</a:t>
            </a:r>
            <a:br>
              <a:rPr lang="en-US" dirty="0"/>
            </a:br>
            <a:r>
              <a:rPr lang="en-US" dirty="0"/>
              <a:t>·	</a:t>
            </a:r>
            <a:r>
              <a:rPr lang="en-US" b="1" i="1" dirty="0" err="1"/>
              <a:t>Nezara</a:t>
            </a:r>
            <a:r>
              <a:rPr lang="en-US" b="1" i="1" dirty="0"/>
              <a:t> </a:t>
            </a:r>
            <a:r>
              <a:rPr lang="en-US" b="1" i="1" dirty="0" err="1"/>
              <a:t>viridula</a:t>
            </a:r>
            <a:r>
              <a:rPr lang="en-US" dirty="0"/>
              <a:t> </a:t>
            </a:r>
            <a:r>
              <a:rPr lang="en-US" b="1" dirty="0"/>
              <a:t>– Green Shied Bug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·	</a:t>
            </a:r>
            <a:r>
              <a:rPr lang="en-US" b="1" i="1" dirty="0" err="1"/>
              <a:t>Spodoptera</a:t>
            </a:r>
            <a:r>
              <a:rPr lang="en-US" b="1" i="1" dirty="0"/>
              <a:t> </a:t>
            </a:r>
            <a:r>
              <a:rPr lang="en-US" b="1" i="1" dirty="0" err="1"/>
              <a:t>littoralis</a:t>
            </a:r>
            <a:r>
              <a:rPr lang="en-US" b="1" dirty="0"/>
              <a:t> – Leaf worm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·	 </a:t>
            </a:r>
            <a:r>
              <a:rPr lang="en-US" b="1" i="1" dirty="0"/>
              <a:t>S. </a:t>
            </a:r>
            <a:r>
              <a:rPr lang="en-US" b="1" i="1" dirty="0" err="1"/>
              <a:t>derogata</a:t>
            </a:r>
            <a:r>
              <a:rPr lang="en-US" dirty="0"/>
              <a:t> </a:t>
            </a:r>
            <a:r>
              <a:rPr lang="en-US" b="1" dirty="0"/>
              <a:t>– Leaf roller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·	</a:t>
            </a:r>
            <a:r>
              <a:rPr lang="en-US" b="1" i="1" dirty="0" err="1"/>
              <a:t>Nesidiocoris</a:t>
            </a:r>
            <a:r>
              <a:rPr lang="en-US" b="1" i="1" dirty="0"/>
              <a:t> </a:t>
            </a:r>
            <a:r>
              <a:rPr lang="en-US" b="1" i="1" dirty="0" err="1"/>
              <a:t>tenhis</a:t>
            </a:r>
            <a:r>
              <a:rPr lang="en-US" dirty="0"/>
              <a:t>  </a:t>
            </a:r>
            <a:r>
              <a:rPr lang="en-US" b="1" dirty="0"/>
              <a:t>- </a:t>
            </a:r>
            <a:r>
              <a:rPr lang="en-US" b="1" dirty="0" err="1"/>
              <a:t>Mirids</a:t>
            </a:r>
            <a:r>
              <a:rPr lang="en-US" b="1"/>
              <a:t>.</a:t>
            </a:r>
            <a:r>
              <a:rPr lang="en-US"/>
              <a:t/>
            </a:r>
            <a:br>
              <a:rPr lang="en-US"/>
            </a:br>
            <a:r>
              <a:rPr lang="en-US"/>
              <a:t> </a:t>
            </a:r>
            <a:br>
              <a:rPr lang="en-US"/>
            </a:br>
            <a:r>
              <a:rPr lang="en-US"/>
              <a:t> </a:t>
            </a:r>
            <a:br>
              <a:rPr lang="en-US"/>
            </a:br>
            <a:r>
              <a:rPr lang="en-US"/>
              <a:t> </a:t>
            </a:r>
            <a:br>
              <a:rPr lang="en-US"/>
            </a:b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PEST OF VEGETABLE (a) OKRA - Hibiscus esculentus (Abelmoschus esculentum) Insect pest of okra are: · Podagrica spp- Flea Beetles - Larva feed on the roots and the beetles eat numerous small holes in the leaves causing defoliation.  · Cyagrus calcaratus – Leaf Beetles – Larva feed on the roots and the beetles eat numerous small holes in the leaves causing defoliation. · Earias biplaga – Spiny Bud Worms – Larvae bore into buds destroying them and reducing fruit set. Other insect pest of Okra are:  · Empoasca fasciallis – Cotton Jassids · Aphis gossypii – Cotton Aphids · Bemisia tabaci · Dysdercus superstitiosis – Cotton Stainer · Sylepta derogata - Cotton Leaf Roller  · Pectinophora gossypiella – Pink Bollworms · Anoplocnemis curvipes – Pod Sucking Bug.   (b) GARDEN EGG - Solanum melongena (i) Nezara viridula – Green Shield Bug – the bugs feed on the developing flowers, fruits, stem and foliage. (ii) Pachnoda spp - Flower beetles – Adults feed on leaves, flowers and fruits (iii) Spodoptera Littoralis – Leaf Worms Larvae or caterpillar feed on foliage and may bore into fruits. (iv) Podagrica spp – Flea beetles. Larvae feed on plant roots and beetles eat numerous small holes in the leaves.  (v) Sylepta derogata – Leaf roller- larvae or caterpillars feed on and roll leaves.   © TOMATOES – Lycopersicon esculentum (i) Dysdercus superstitiosis - Cotton stainer – These piercing and sucking insect feed on plant stems and flower reducing plant vigour. (ii) Bemisia tabaci – white flies – Nymphs and adults feed on the underside of leaves. Adults transmit virus disease. (iii) Heliothis zea – Bud worms – Larvae bore into buds and fruits enhancing the entry of rot organism. (iv) Ophideres fullonia – Fruit piercing moths – Adults pierces fruits during the raining season. This allows entry of rot organism and fruits are destroyed. Other insect pest of tomatoes are: · Nezara viridula – Green Shied Bug  · Spodoptera littoralis – Leaf worm ·  S. derogata – Leaf roller  · Nesidiocoris tenhis  - Mirids.     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PEST OF VEGETABLE (a) OKRA - Hibiscus esculentus (Abelmoschus esculentum) Insect pest of okra are: · Podagrica spp- Flea Beetles - Larva feed on the roots and the beetles eat numerous small holes in the leaves causing defoliation.  · Cyagrus calcaratus – Leaf Beetles – Larva feed on the roots and the beetles eat numerous small holes in the leaves causing defoliation. · Earias biplaga – Spiny Bud Worms – Larvae bore into buds destroying them and reducing fruit set. Other insect pest of Okra are:  · Empoasca fasciallis – Cotton Jassids · Aphis gossypii – Cotton Aphids · Bemisia tabaci · Dysdercus superstitiosis – Cotton Stainer · Sylepta derogata - Cotton Leaf Roller  · Pectinophora gossypiella – Pink Bollworms · Anoplocnemis curvipes – Pod Sucking Bug.   (b) GARDEN EGG - Solanum melongena (i) Nezara viridula – Green Shield Bug – the bugs feed on the developing flowers, fruits, stem and foliage. (ii) Pachnoda spp - Flower beetles – Adults feed on leaves, flowers and fruits (iii) Spodoptera Littoralis – Leaf Worms Larvae or caterpillar feed on foliage and may bore into fruits. (iv) Podagrica spp – Flea beetles. Larvae feed on plant roots and beetles eat numerous small holes in the leaves.  (v) Sylepta derogata – Leaf roller- larvae or caterpillars feed on and roll leaves.   © TOMATOES – Lycopersicon esculentum (i) Dysdercus superstitiosis - Cotton stainer – These piercing and sucking insect feed on plant stems and flower reducing plant vigour. (ii) Bemisia tabaci – white flies – Nymphs and adults feed on the underside of leaves. Adults transmit virus disease. (iii) Heliothis zea – Bud worms – Larvae bore into buds and fruits enhancing the entry of rot organism. (iv) Ophideres fullonia – Fruit piercing moths – Adults pierces fruits during the raining season. This allows entry of rot organism and fruits are destroyed. Other insect pest of tomatoes are: · Nezara viridula – Green Shied Bug  · Spodoptera littoralis – Leaf worm ·  S. derogata – Leaf roller  · Nesidiocoris tenhis  - Mirids.       </dc:title>
  <dc:creator>HP</dc:creator>
  <cp:lastModifiedBy>HP</cp:lastModifiedBy>
  <cp:revision>1</cp:revision>
  <dcterms:created xsi:type="dcterms:W3CDTF">2012-06-12T07:54:43Z</dcterms:created>
  <dcterms:modified xsi:type="dcterms:W3CDTF">2012-06-12T07:55:13Z</dcterms:modified>
</cp:coreProperties>
</file>