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102" y="928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EA9CED6-B62C-49D7-9C23-62CFE158080D}" type="datetimeFigureOut">
              <a:rPr lang="en-US" smtClean="0"/>
              <a:t>6/12/2012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D0B0D8-2DF6-4711-B6DC-987DB1514A4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A9CED6-B62C-49D7-9C23-62CFE158080D}" type="datetimeFigureOut">
              <a:rPr lang="en-US" smtClean="0"/>
              <a:t>6/12/2012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D0B0D8-2DF6-4711-B6DC-987DB1514A4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A9CED6-B62C-49D7-9C23-62CFE158080D}" type="datetimeFigureOut">
              <a:rPr lang="en-US" smtClean="0"/>
              <a:t>6/12/2012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D0B0D8-2DF6-4711-B6DC-987DB1514A4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A9CED6-B62C-49D7-9C23-62CFE158080D}" type="datetimeFigureOut">
              <a:rPr lang="en-US" smtClean="0"/>
              <a:t>6/12/2012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D0B0D8-2DF6-4711-B6DC-987DB1514A4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A9CED6-B62C-49D7-9C23-62CFE158080D}" type="datetimeFigureOut">
              <a:rPr lang="en-US" smtClean="0"/>
              <a:t>6/12/2012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D0B0D8-2DF6-4711-B6DC-987DB1514A4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EA9CED6-B62C-49D7-9C23-62CFE158080D}" type="datetimeFigureOut">
              <a:rPr lang="en-US" smtClean="0"/>
              <a:t>6/12/2012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D0B0D8-2DF6-4711-B6DC-987DB1514A4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EA9CED6-B62C-49D7-9C23-62CFE158080D}" type="datetimeFigureOut">
              <a:rPr lang="en-US" smtClean="0"/>
              <a:t>6/12/2012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D0B0D8-2DF6-4711-B6DC-987DB1514A4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EA9CED6-B62C-49D7-9C23-62CFE158080D}" type="datetimeFigureOut">
              <a:rPr lang="en-US" smtClean="0"/>
              <a:t>6/12/2012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D0B0D8-2DF6-4711-B6DC-987DB1514A4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A9CED6-B62C-49D7-9C23-62CFE158080D}" type="datetimeFigureOut">
              <a:rPr lang="en-US" smtClean="0"/>
              <a:t>6/12/2012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D0B0D8-2DF6-4711-B6DC-987DB1514A4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A9CED6-B62C-49D7-9C23-62CFE158080D}" type="datetimeFigureOut">
              <a:rPr lang="en-US" smtClean="0"/>
              <a:t>6/12/2012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D0B0D8-2DF6-4711-B6DC-987DB1514A4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A9CED6-B62C-49D7-9C23-62CFE158080D}" type="datetimeFigureOut">
              <a:rPr lang="en-US" smtClean="0"/>
              <a:t>6/12/2012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D0B0D8-2DF6-4711-B6DC-987DB1514A4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A9CED6-B62C-49D7-9C23-62CFE158080D}" type="datetimeFigureOut">
              <a:rPr lang="en-US" smtClean="0"/>
              <a:t>6/12/2012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D0B0D8-2DF6-4711-B6DC-987DB1514A4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INSECT PEST OF CASHEW-</a:t>
            </a:r>
            <a:r>
              <a:rPr lang="en-US" b="1" i="1" dirty="0"/>
              <a:t> </a:t>
            </a:r>
            <a:r>
              <a:rPr lang="en-US" b="1" i="1" dirty="0" err="1"/>
              <a:t>Anacardium</a:t>
            </a:r>
            <a:r>
              <a:rPr lang="en-US" b="1" i="1" dirty="0"/>
              <a:t> </a:t>
            </a:r>
            <a:r>
              <a:rPr lang="en-US" b="1" i="1" dirty="0" err="1"/>
              <a:t>occidentale</a:t>
            </a:r>
            <a:r>
              <a:rPr lang="en-US" b="1" i="1" dirty="0"/>
              <a:t> </a:t>
            </a:r>
            <a:r>
              <a:rPr lang="en-US" dirty="0"/>
              <a:t/>
            </a:r>
            <a:br>
              <a:rPr lang="en-US" dirty="0"/>
            </a:br>
            <a:r>
              <a:rPr lang="en-US" b="1" dirty="0"/>
              <a:t>(a) </a:t>
            </a:r>
            <a:r>
              <a:rPr lang="en-US" b="1" dirty="0" err="1"/>
              <a:t>Mirids</a:t>
            </a:r>
            <a:r>
              <a:rPr lang="en-US" dirty="0"/>
              <a:t> - </a:t>
            </a:r>
            <a:r>
              <a:rPr lang="en-US" b="1" i="1" dirty="0" err="1"/>
              <a:t>Helopeltis</a:t>
            </a:r>
            <a:r>
              <a:rPr lang="en-US" b="1" i="1" dirty="0"/>
              <a:t> </a:t>
            </a:r>
            <a:r>
              <a:rPr lang="en-US" b="1" dirty="0" err="1"/>
              <a:t>spp</a:t>
            </a:r>
            <a:r>
              <a:rPr lang="en-US" dirty="0"/>
              <a:t> -  The feeding injury of these piercing and sucking insects cause leaves to become spotted  and curl downward. Fruits become spotted and do not develop properly.</a:t>
            </a:r>
            <a:br>
              <a:rPr lang="en-US" dirty="0"/>
            </a:br>
            <a:r>
              <a:rPr lang="en-US" b="1" dirty="0"/>
              <a:t>(b)	Red-banded </a:t>
            </a:r>
            <a:r>
              <a:rPr lang="en-US" b="1" dirty="0" err="1"/>
              <a:t>Thrips</a:t>
            </a:r>
            <a:r>
              <a:rPr lang="en-US" dirty="0"/>
              <a:t> - </a:t>
            </a:r>
            <a:r>
              <a:rPr lang="en-US" b="1" i="1" dirty="0" err="1"/>
              <a:t>Selenothrips</a:t>
            </a:r>
            <a:r>
              <a:rPr lang="en-US" b="1" i="1" dirty="0"/>
              <a:t> </a:t>
            </a:r>
            <a:r>
              <a:rPr lang="en-US" b="1" i="1" dirty="0" err="1"/>
              <a:t>rubrocinctus</a:t>
            </a:r>
            <a:r>
              <a:rPr lang="en-US" b="1" i="1" dirty="0"/>
              <a:t> </a:t>
            </a:r>
            <a:r>
              <a:rPr lang="en-US" b="1" dirty="0"/>
              <a:t>(</a:t>
            </a:r>
            <a:r>
              <a:rPr lang="en-US" b="1" dirty="0" err="1"/>
              <a:t>Giard</a:t>
            </a:r>
            <a:r>
              <a:rPr lang="en-US" b="1" dirty="0"/>
              <a:t>) </a:t>
            </a:r>
            <a:r>
              <a:rPr lang="en-US" dirty="0"/>
              <a:t>– Cause leaves drying and </a:t>
            </a:r>
            <a:r>
              <a:rPr lang="en-US" dirty="0" err="1"/>
              <a:t>discolouration</a:t>
            </a:r>
            <a:r>
              <a:rPr lang="en-US" dirty="0"/>
              <a:t>. </a:t>
            </a:r>
            <a:br>
              <a:rPr lang="en-US" dirty="0"/>
            </a:br>
            <a:r>
              <a:rPr lang="en-US" b="1" dirty="0"/>
              <a:t>© Fruit piercing moths -</a:t>
            </a:r>
            <a:r>
              <a:rPr lang="en-US" b="1" i="1" dirty="0"/>
              <a:t>Achaea </a:t>
            </a:r>
            <a:r>
              <a:rPr lang="en-US" b="1" i="1" dirty="0" err="1"/>
              <a:t>lienardi</a:t>
            </a:r>
            <a:r>
              <a:rPr lang="en-US" b="1" dirty="0"/>
              <a:t> (</a:t>
            </a:r>
            <a:r>
              <a:rPr lang="en-US" b="1" dirty="0" err="1"/>
              <a:t>Boisd</a:t>
            </a:r>
            <a:r>
              <a:rPr lang="en-US" b="1" dirty="0"/>
              <a:t>)</a:t>
            </a:r>
            <a:r>
              <a:rPr lang="en-US" dirty="0"/>
              <a:t> </a:t>
            </a:r>
            <a:r>
              <a:rPr lang="en-US" b="1" dirty="0"/>
              <a:t>-</a:t>
            </a:r>
            <a:r>
              <a:rPr lang="en-US" dirty="0"/>
              <a:t> Moth puncture ripening fruits enhancing the entry of rot organism causing fruit drop. </a:t>
            </a:r>
            <a:br>
              <a:rPr lang="en-US" dirty="0"/>
            </a:br>
            <a:r>
              <a:rPr lang="en-US" b="1" dirty="0"/>
              <a:t>(d)	Flower beetle - </a:t>
            </a:r>
            <a:r>
              <a:rPr lang="en-US" b="1" i="1" dirty="0" err="1"/>
              <a:t>Pachnoda</a:t>
            </a:r>
            <a:r>
              <a:rPr lang="en-US" b="1" i="1" dirty="0"/>
              <a:t> </a:t>
            </a:r>
            <a:r>
              <a:rPr lang="en-US" b="1" dirty="0"/>
              <a:t>spp. </a:t>
            </a:r>
            <a:r>
              <a:rPr lang="en-US" dirty="0"/>
              <a:t>Beetles feed on buds, blossoms, leaves and fruits. A large robust beetle is about 23cm long. Their larva is a white grub. Eggs are laid in the soil and larvae or grubs feed on decaying vegetable matter and plant roots. </a:t>
            </a:r>
            <a:br>
              <a:rPr lang="en-US" dirty="0"/>
            </a:br>
            <a:r>
              <a:rPr lang="en-US" b="1" dirty="0"/>
              <a:t>J. INSECT OF KOLA -  COLA SPP.</a:t>
            </a:r>
            <a:r>
              <a:rPr lang="en-US" dirty="0"/>
              <a:t/>
            </a:r>
            <a:br>
              <a:rPr lang="en-US" dirty="0"/>
            </a:br>
            <a:r>
              <a:rPr lang="en-US" dirty="0"/>
              <a:t>(</a:t>
            </a:r>
            <a:r>
              <a:rPr lang="en-US" dirty="0" err="1"/>
              <a:t>i</a:t>
            </a:r>
            <a:r>
              <a:rPr lang="en-US" dirty="0"/>
              <a:t>) </a:t>
            </a:r>
            <a:r>
              <a:rPr lang="en-US" b="1" dirty="0"/>
              <a:t>Brown Cocoa </a:t>
            </a:r>
            <a:r>
              <a:rPr lang="en-US" b="1" dirty="0" err="1"/>
              <a:t>Mirids</a:t>
            </a:r>
            <a:r>
              <a:rPr lang="en-US" b="1" dirty="0"/>
              <a:t> - </a:t>
            </a:r>
            <a:r>
              <a:rPr lang="en-US" b="1" i="1" dirty="0" err="1"/>
              <a:t>Sahlbergella</a:t>
            </a:r>
            <a:r>
              <a:rPr lang="en-US" b="1" i="1" dirty="0"/>
              <a:t> </a:t>
            </a:r>
            <a:r>
              <a:rPr lang="en-US" b="1" i="1" dirty="0" err="1"/>
              <a:t>singularis</a:t>
            </a:r>
            <a:r>
              <a:rPr lang="en-US" b="1" i="1" dirty="0"/>
              <a:t> </a:t>
            </a:r>
            <a:r>
              <a:rPr lang="en-US" b="1" dirty="0"/>
              <a:t>(</a:t>
            </a:r>
            <a:r>
              <a:rPr lang="en-US" b="1" dirty="0" err="1"/>
              <a:t>Hagl</a:t>
            </a:r>
            <a:r>
              <a:rPr lang="en-US" b="1" dirty="0"/>
              <a:t>) - </a:t>
            </a:r>
            <a:r>
              <a:rPr lang="en-US" dirty="0"/>
              <a:t>The piercing and sucking feeding injury of this insect causes yellow and die back of new growth and distort pod growth.</a:t>
            </a:r>
            <a:br>
              <a:rPr lang="en-US" dirty="0"/>
            </a:br>
            <a:r>
              <a:rPr lang="en-US" dirty="0"/>
              <a:t>(ii) </a:t>
            </a:r>
            <a:r>
              <a:rPr lang="en-US" b="1" dirty="0"/>
              <a:t>Cocoa mosquitoes</a:t>
            </a:r>
            <a:r>
              <a:rPr lang="en-US" b="1" i="1" dirty="0"/>
              <a:t> - </a:t>
            </a:r>
            <a:r>
              <a:rPr lang="en-US" b="1" i="1" dirty="0" err="1"/>
              <a:t>Helopeltis</a:t>
            </a:r>
            <a:r>
              <a:rPr lang="en-US" b="1" i="1" dirty="0"/>
              <a:t> </a:t>
            </a:r>
            <a:r>
              <a:rPr lang="en-US" b="1" i="1" dirty="0" err="1"/>
              <a:t>bergrothi</a:t>
            </a:r>
            <a:r>
              <a:rPr lang="en-US" b="1" dirty="0"/>
              <a:t> (</a:t>
            </a:r>
            <a:r>
              <a:rPr lang="en-US" b="1" dirty="0" err="1"/>
              <a:t>Reut</a:t>
            </a:r>
            <a:r>
              <a:rPr lang="en-US" b="1" dirty="0"/>
              <a:t>) </a:t>
            </a:r>
            <a:r>
              <a:rPr lang="en-US" dirty="0"/>
              <a:t>- Their piercing and sucking feeding injury cause yellowing and die black of new growth. </a:t>
            </a:r>
            <a:br>
              <a:rPr lang="en-US" dirty="0"/>
            </a:br>
            <a:r>
              <a:rPr lang="en-US" dirty="0"/>
              <a:t>(iii)</a:t>
            </a:r>
            <a:r>
              <a:rPr lang="en-US" b="1" dirty="0"/>
              <a:t> Green Shield Bugs - </a:t>
            </a:r>
            <a:r>
              <a:rPr lang="en-US" b="1" i="1" dirty="0" err="1"/>
              <a:t>Nezara</a:t>
            </a:r>
            <a:r>
              <a:rPr lang="en-US" b="1" i="1" dirty="0"/>
              <a:t> </a:t>
            </a:r>
            <a:r>
              <a:rPr lang="en-US" b="1" i="1" dirty="0" err="1"/>
              <a:t>viridula</a:t>
            </a:r>
            <a:r>
              <a:rPr lang="en-US" b="1" dirty="0"/>
              <a:t> (L) </a:t>
            </a:r>
            <a:r>
              <a:rPr lang="en-US" dirty="0"/>
              <a:t>- They feed on the developing new growth causing yellowing and witting of plant parts. </a:t>
            </a:r>
            <a:br>
              <a:rPr lang="en-US" dirty="0"/>
            </a:br>
            <a:r>
              <a:rPr lang="en-US" b="1" dirty="0"/>
              <a:t>(iv) Red-Banded </a:t>
            </a:r>
            <a:r>
              <a:rPr lang="en-US" b="1" dirty="0" err="1"/>
              <a:t>Thrips</a:t>
            </a:r>
            <a:r>
              <a:rPr lang="en-US" b="1" i="1" dirty="0"/>
              <a:t> - </a:t>
            </a:r>
            <a:r>
              <a:rPr lang="en-US" b="1" i="1" dirty="0" err="1"/>
              <a:t>Selenothrips</a:t>
            </a:r>
            <a:r>
              <a:rPr lang="en-US" b="1" i="1" dirty="0"/>
              <a:t> </a:t>
            </a:r>
            <a:r>
              <a:rPr lang="en-US" b="1" i="1" dirty="0" err="1"/>
              <a:t>rubrocinctus</a:t>
            </a:r>
            <a:r>
              <a:rPr lang="en-US" b="1" dirty="0"/>
              <a:t> (</a:t>
            </a:r>
            <a:r>
              <a:rPr lang="en-US" b="1" dirty="0" err="1"/>
              <a:t>Giard</a:t>
            </a:r>
            <a:r>
              <a:rPr lang="en-US" b="1" dirty="0"/>
              <a:t>) - </a:t>
            </a:r>
            <a:r>
              <a:rPr lang="en-US" dirty="0"/>
              <a:t>Their feeding injury cause leaves to wilt and drop. </a:t>
            </a:r>
            <a:br>
              <a:rPr lang="en-US" dirty="0"/>
            </a:br>
            <a:r>
              <a:rPr lang="en-US" b="1" dirty="0"/>
              <a:t>(v)</a:t>
            </a:r>
            <a:r>
              <a:rPr lang="en-US" b="1" i="1" dirty="0"/>
              <a:t> </a:t>
            </a:r>
            <a:r>
              <a:rPr lang="en-US" b="1" dirty="0"/>
              <a:t>Mealy bugs</a:t>
            </a:r>
            <a:r>
              <a:rPr lang="en-US" dirty="0"/>
              <a:t> - </a:t>
            </a:r>
            <a:r>
              <a:rPr lang="en-US" b="1" i="1" dirty="0" err="1"/>
              <a:t>Planococcoides</a:t>
            </a:r>
            <a:r>
              <a:rPr lang="en-US" b="1" i="1" dirty="0"/>
              <a:t> </a:t>
            </a:r>
            <a:r>
              <a:rPr lang="en-US" b="1" i="1" dirty="0" err="1"/>
              <a:t>njalensis</a:t>
            </a:r>
            <a:r>
              <a:rPr lang="en-US" b="1" i="1" dirty="0"/>
              <a:t> </a:t>
            </a:r>
            <a:r>
              <a:rPr lang="en-US" b="1" dirty="0"/>
              <a:t>(Laing). </a:t>
            </a:r>
            <a:r>
              <a:rPr lang="en-US" dirty="0"/>
              <a:t>The piercing and sucking injury of large colonies of mealy bugs causes yellowing of plants and reduce yield.</a:t>
            </a:r>
            <a:br>
              <a:rPr lang="en-US" dirty="0"/>
            </a:br>
            <a:r>
              <a:rPr lang="en-US" b="1" dirty="0"/>
              <a:t>(vi)</a:t>
            </a:r>
            <a:r>
              <a:rPr lang="en-US" dirty="0"/>
              <a:t> </a:t>
            </a:r>
            <a:r>
              <a:rPr lang="en-US" b="1" dirty="0"/>
              <a:t>Kola Pod Borers - </a:t>
            </a:r>
            <a:r>
              <a:rPr lang="en-US" b="1" i="1" dirty="0" err="1"/>
              <a:t>Bolanogastris</a:t>
            </a:r>
            <a:r>
              <a:rPr lang="en-US" b="1" i="1" dirty="0"/>
              <a:t> </a:t>
            </a:r>
            <a:r>
              <a:rPr lang="en-US" b="1" i="1" dirty="0" err="1"/>
              <a:t>kolae</a:t>
            </a:r>
            <a:r>
              <a:rPr lang="en-US" b="1" i="1" dirty="0"/>
              <a:t> </a:t>
            </a:r>
            <a:r>
              <a:rPr lang="en-US" b="1" dirty="0"/>
              <a:t>(</a:t>
            </a:r>
            <a:r>
              <a:rPr lang="en-US" b="1" dirty="0" err="1"/>
              <a:t>Desbr</a:t>
            </a:r>
            <a:r>
              <a:rPr lang="en-US" b="1" dirty="0"/>
              <a:t>) and </a:t>
            </a:r>
            <a:r>
              <a:rPr lang="en-US" b="1" i="1" dirty="0" err="1"/>
              <a:t>Sophrorhinus</a:t>
            </a:r>
            <a:r>
              <a:rPr lang="en-US" b="1" i="1" dirty="0"/>
              <a:t> </a:t>
            </a:r>
            <a:r>
              <a:rPr lang="en-US" b="1" i="1" dirty="0" err="1"/>
              <a:t>insperatus</a:t>
            </a:r>
            <a:r>
              <a:rPr lang="en-US" i="1" dirty="0"/>
              <a:t> </a:t>
            </a:r>
            <a:r>
              <a:rPr lang="en-US" dirty="0"/>
              <a:t>(Faust). Female weevils insert their eggs singly in the pods causing them to crack. They are field to store insect pest</a:t>
            </a:r>
            <a:br>
              <a:rPr lang="en-US" dirty="0"/>
            </a:br>
            <a:r>
              <a:rPr lang="en-US" b="1" dirty="0"/>
              <a:t>(vii)  Kola Stem Borer - </a:t>
            </a:r>
            <a:r>
              <a:rPr lang="en-US" b="1" i="1" dirty="0"/>
              <a:t>Phosphorus </a:t>
            </a:r>
            <a:r>
              <a:rPr lang="en-US" b="1" i="1" dirty="0" err="1"/>
              <a:t>virescens</a:t>
            </a:r>
            <a:r>
              <a:rPr lang="en-US" b="1" i="1" dirty="0"/>
              <a:t> </a:t>
            </a:r>
            <a:r>
              <a:rPr lang="en-US" b="1" dirty="0"/>
              <a:t>(Olivier)  and</a:t>
            </a:r>
            <a:r>
              <a:rPr lang="en-US" b="1" i="1" dirty="0"/>
              <a:t> P. </a:t>
            </a:r>
            <a:r>
              <a:rPr lang="en-US" b="1" i="1" dirty="0" err="1"/>
              <a:t>gabonator</a:t>
            </a:r>
            <a:r>
              <a:rPr lang="en-US" b="1" dirty="0"/>
              <a:t> (Thomson)</a:t>
            </a:r>
            <a:r>
              <a:rPr lang="en-US" dirty="0"/>
              <a:t/>
            </a:r>
            <a:br>
              <a:rPr lang="en-US" dirty="0"/>
            </a:br>
            <a:r>
              <a:rPr lang="en-US" dirty="0"/>
              <a:t>Adults are long horn beetle, 20-35mm long. Eggs are deposited in shoot. The beetles are found on leaves, shoots </a:t>
            </a:r>
            <a:r>
              <a:rPr lang="en-US" dirty="0" err="1"/>
              <a:t>chupon</a:t>
            </a:r>
            <a:r>
              <a:rPr lang="en-US" dirty="0"/>
              <a:t> and young branches. </a:t>
            </a:r>
            <a:br>
              <a:rPr lang="en-US" dirty="0"/>
            </a:br>
            <a:r>
              <a:rPr lang="en-US" b="1" dirty="0"/>
              <a:t>(viii) Defoliator – </a:t>
            </a:r>
            <a:r>
              <a:rPr lang="en-US" b="1" i="1" dirty="0" err="1"/>
              <a:t>Anaphe</a:t>
            </a:r>
            <a:r>
              <a:rPr lang="en-US" b="1" i="1" dirty="0"/>
              <a:t> </a:t>
            </a:r>
            <a:r>
              <a:rPr lang="en-US" b="1" i="1" dirty="0" err="1"/>
              <a:t>venata</a:t>
            </a:r>
            <a:r>
              <a:rPr lang="en-US" dirty="0"/>
              <a:t> </a:t>
            </a:r>
            <a:r>
              <a:rPr lang="en-US" b="1" dirty="0"/>
              <a:t>(</a:t>
            </a:r>
            <a:r>
              <a:rPr lang="en-US" b="1" dirty="0" err="1"/>
              <a:t>Btlr</a:t>
            </a:r>
            <a:r>
              <a:rPr lang="en-US" b="1" dirty="0"/>
              <a:t>).</a:t>
            </a:r>
            <a:r>
              <a:rPr lang="en-US" dirty="0"/>
              <a:t> Moths are large with a wing spread of 55- 65 mm. Eggs are deposited on leaves of the host plant and hatch in about 1 month. Pupation takes place in large communal cocoons about mid-August. Other insect pest of kola are:</a:t>
            </a:r>
            <a:br>
              <a:rPr lang="en-US" dirty="0"/>
            </a:br>
            <a:r>
              <a:rPr lang="en-US" dirty="0"/>
              <a:t>·	</a:t>
            </a:r>
            <a:r>
              <a:rPr lang="en-US" b="1" i="1" dirty="0" err="1"/>
              <a:t>Oecophylla</a:t>
            </a:r>
            <a:r>
              <a:rPr lang="en-US" dirty="0"/>
              <a:t> </a:t>
            </a:r>
            <a:r>
              <a:rPr lang="en-US" dirty="0" err="1"/>
              <a:t>spp</a:t>
            </a:r>
            <a:r>
              <a:rPr lang="en-US" dirty="0"/>
              <a:t>, </a:t>
            </a:r>
            <a:br>
              <a:rPr lang="en-US" dirty="0"/>
            </a:br>
            <a:r>
              <a:rPr lang="en-US" dirty="0"/>
              <a:t>·	</a:t>
            </a:r>
            <a:r>
              <a:rPr lang="en-US" b="1" dirty="0"/>
              <a:t>Tailor ants </a:t>
            </a:r>
            <a:r>
              <a:rPr lang="en-US" dirty="0"/>
              <a:t/>
            </a:r>
            <a:br>
              <a:rPr lang="en-US" dirty="0"/>
            </a:br>
            <a:r>
              <a:rPr lang="en-US" dirty="0"/>
              <a:t>·	</a:t>
            </a:r>
            <a:r>
              <a:rPr lang="en-US" b="1" i="1" dirty="0" err="1"/>
              <a:t>Zonocerus</a:t>
            </a:r>
            <a:r>
              <a:rPr lang="en-US" b="1" i="1" dirty="0"/>
              <a:t> </a:t>
            </a:r>
            <a:r>
              <a:rPr lang="en-US" b="1" i="1" dirty="0" err="1"/>
              <a:t>variegatus</a:t>
            </a:r>
            <a:r>
              <a:rPr lang="en-US" dirty="0"/>
              <a:t> </a:t>
            </a:r>
            <a:r>
              <a:rPr lang="en-US" b="1" dirty="0"/>
              <a:t>(Variegated Locust) </a:t>
            </a:r>
            <a:r>
              <a:rPr lang="en-US" dirty="0"/>
              <a:t/>
            </a:r>
            <a:br>
              <a:rPr lang="en-US" dirty="0"/>
            </a:br>
            <a:r>
              <a:rPr lang="en-US" dirty="0"/>
              <a:t>·	</a:t>
            </a:r>
            <a:r>
              <a:rPr lang="en-US" b="1" dirty="0"/>
              <a:t>Termites</a:t>
            </a:r>
            <a:r>
              <a:rPr lang="en-US" dirty="0"/>
              <a:t/>
            </a:r>
            <a:br>
              <a:rPr lang="en-US" dirty="0"/>
            </a:br>
            <a:r>
              <a:rPr lang="en-US" dirty="0"/>
              <a:t>·	</a:t>
            </a:r>
            <a:r>
              <a:rPr lang="en-US" i="1" dirty="0"/>
              <a:t> </a:t>
            </a:r>
            <a:r>
              <a:rPr lang="en-US" b="1" i="1" dirty="0" err="1"/>
              <a:t>Characoma</a:t>
            </a:r>
            <a:r>
              <a:rPr lang="en-US" b="1" i="1" dirty="0"/>
              <a:t> </a:t>
            </a:r>
            <a:r>
              <a:rPr lang="en-US" b="1" i="1" dirty="0" err="1"/>
              <a:t>stictograpta</a:t>
            </a:r>
            <a:r>
              <a:rPr lang="en-US" b="1" dirty="0"/>
              <a:t>. (Pod Husk Miner) </a:t>
            </a:r>
            <a:r>
              <a:rPr lang="en-US" dirty="0"/>
              <a:t/>
            </a:r>
            <a:br>
              <a:rPr lang="en-US" dirty="0"/>
            </a:br>
            <a:r>
              <a:rPr lang="en-US" dirty="0"/>
              <a:t>·	</a:t>
            </a:r>
            <a:r>
              <a:rPr lang="en-US" b="1" i="1" dirty="0" err="1"/>
              <a:t>Anomis</a:t>
            </a:r>
            <a:r>
              <a:rPr lang="en-US" b="1" i="1" dirty="0"/>
              <a:t> </a:t>
            </a:r>
            <a:r>
              <a:rPr lang="en-US" b="1" i="1" dirty="0" err="1"/>
              <a:t>leona</a:t>
            </a:r>
            <a:r>
              <a:rPr lang="en-US" dirty="0"/>
              <a:t> </a:t>
            </a:r>
            <a:r>
              <a:rPr lang="en-US" b="1" dirty="0"/>
              <a:t>-  Defoliators </a:t>
            </a:r>
            <a:r>
              <a:rPr lang="en-US" b="1" dirty="0" err="1"/>
              <a:t>e.t.c</a:t>
            </a:r>
            <a:r>
              <a:rPr lang="en-US" b="1"/>
              <a:t>. </a:t>
            </a:r>
            <a:r>
              <a:rPr lang="en-US"/>
              <a:t> </a:t>
            </a:r>
            <a:br>
              <a:rPr lang="en-US"/>
            </a:br>
            <a:r>
              <a:rPr lang="en-US"/>
              <a:t> </a:t>
            </a:r>
            <a:br>
              <a:rPr lang="en-US"/>
            </a:br>
            <a:r>
              <a:rPr lang="en-US"/>
              <a:t> </a:t>
            </a:r>
            <a:br>
              <a:rPr lang="en-US"/>
            </a:br>
            <a:endParaRPr lang="en-US"/>
          </a:p>
        </p:txBody>
      </p:sp>
      <p:sp>
        <p:nvSpPr>
          <p:cNvPr id="3" name="Subtitle 2"/>
          <p:cNvSpPr>
            <a:spLocks noGrp="1"/>
          </p:cNvSpPr>
          <p:nvPr>
            <p:ph type="subTitle" idx="1"/>
          </p:nvPr>
        </p:nvSpPr>
        <p:spPr/>
        <p:txBody>
          <a:bodyPr/>
          <a:lstStyle/>
          <a:p>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Words>
  <Application>Microsoft Office PowerPoint</Application>
  <PresentationFormat>On-screen Show (4:3)</PresentationFormat>
  <Paragraphs>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INSECT PEST OF CASHEW- Anacardium occidentale  (a) Mirids - Helopeltis spp -  The feeding injury of these piercing and sucking insects cause leaves to become spotted  and curl downward. Fruits become spotted and do not develop properly. (b) Red-banded Thrips - Selenothrips rubrocinctus (Giard) – Cause leaves drying and discolouration.  © Fruit piercing moths -Achaea lienardi (Boisd) - Moth puncture ripening fruits enhancing the entry of rot organism causing fruit drop.  (d) Flower beetle - Pachnoda spp. Beetles feed on buds, blossoms, leaves and fruits. A large robust beetle is about 23cm long. Their larva is a white grub. Eggs are laid in the soil and larvae or grubs feed on decaying vegetable matter and plant roots.  J. INSECT OF KOLA -  COLA SPP. (i) Brown Cocoa Mirids - Sahlbergella singularis (Hagl) - The piercing and sucking feeding injury of this insect causes yellow and die back of new growth and distort pod growth. (ii) Cocoa mosquitoes - Helopeltis bergrothi (Reut) - Their piercing and sucking feeding injury cause yellowing and die black of new growth.  (iii) Green Shield Bugs - Nezara viridula (L) - They feed on the developing new growth causing yellowing and witting of plant parts.  (iv) Red-Banded Thrips - Selenothrips rubrocinctus (Giard) - Their feeding injury cause leaves to wilt and drop.  (v) Mealy bugs - Planococcoides njalensis (Laing). The piercing and sucking injury of large colonies of mealy bugs causes yellowing of plants and reduce yield. (vi) Kola Pod Borers - Bolanogastris kolae (Desbr) and Sophrorhinus insperatus (Faust). Female weevils insert their eggs singly in the pods causing them to crack. They are field to store insect pest (vii)  Kola Stem Borer - Phosphorus virescens (Olivier)  and P. gabonator (Thomson) Adults are long horn beetle, 20-35mm long. Eggs are deposited in shoot. The beetles are found on leaves, shoots chupon and young branches.  (viii) Defoliator – Anaphe venata (Btlr). Moths are large with a wing spread of 55- 65 mm. Eggs are deposited on leaves of the host plant and hatch in about 1 month. Pupation takes place in large communal cocoons about mid-August. Other insect pest of kola are: · Oecophylla spp,  · Tailor ants  · Zonocerus variegatus (Variegated Locust)  · Termites ·  Characoma stictograpta. (Pod Husk Miner)  · Anomis leona -  Defoliators e.t.c.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INSECT PEST OF CASHEW- Anacardium occidentale  (a) Mirids - Helopeltis spp -  The feeding injury of these piercing and sucking insects cause leaves to become spotted  and curl downward. Fruits become spotted and do not develop properly. (b) Red-banded Thrips - Selenothrips rubrocinctus (Giard) – Cause leaves drying and discolouration.  © Fruit piercing moths -Achaea lienardi (Boisd) - Moth puncture ripening fruits enhancing the entry of rot organism causing fruit drop.  (d) Flower beetle - Pachnoda spp. Beetles feed on buds, blossoms, leaves and fruits. A large robust beetle is about 23cm long. Their larva is a white grub. Eggs are laid in the soil and larvae or grubs feed on decaying vegetable matter and plant roots.  J. INSECT OF KOLA -  COLA SPP. (i) Brown Cocoa Mirids - Sahlbergella singularis (Hagl) - The piercing and sucking feeding injury of this insect causes yellow and die back of new growth and distort pod growth. (ii) Cocoa mosquitoes - Helopeltis bergrothi (Reut) - Their piercing and sucking feeding injury cause yellowing and die black of new growth.  (iii) Green Shield Bugs - Nezara viridula (L) - They feed on the developing new growth causing yellowing and witting of plant parts.  (iv) Red-Banded Thrips - Selenothrips rubrocinctus (Giard) - Their feeding injury cause leaves to wilt and drop.  (v) Mealy bugs - Planococcoides njalensis (Laing). The piercing and sucking injury of large colonies of mealy bugs causes yellowing of plants and reduce yield. (vi) Kola Pod Borers - Bolanogastris kolae (Desbr) and Sophrorhinus insperatus (Faust). Female weevils insert their eggs singly in the pods causing them to crack. They are field to store insect pest (vii)  Kola Stem Borer - Phosphorus virescens (Olivier)  and P. gabonator (Thomson) Adults are long horn beetle, 20-35mm long. Eggs are deposited in shoot. The beetles are found on leaves, shoots chupon and young branches.  (viii) Defoliator – Anaphe venata (Btlr). Moths are large with a wing spread of 55- 65 mm. Eggs are deposited on leaves of the host plant and hatch in about 1 month. Pupation takes place in large communal cocoons about mid-August. Other insect pest of kola are: · Oecophylla spp,  · Tailor ants  · Zonocerus variegatus (Variegated Locust)  · Termites ·  Characoma stictograpta. (Pod Husk Miner)  · Anomis leona -  Defoliators e.t.c.       </dc:title>
  <dc:creator>HP</dc:creator>
  <cp:lastModifiedBy>HP</cp:lastModifiedBy>
  <cp:revision>1</cp:revision>
  <dcterms:created xsi:type="dcterms:W3CDTF">2012-06-12T07:53:37Z</dcterms:created>
  <dcterms:modified xsi:type="dcterms:W3CDTF">2012-06-12T07:54:14Z</dcterms:modified>
</cp:coreProperties>
</file>